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5" r:id="rId3"/>
    <p:sldId id="257" r:id="rId4"/>
    <p:sldId id="259" r:id="rId5"/>
    <p:sldId id="270" r:id="rId6"/>
    <p:sldId id="271" r:id="rId7"/>
    <p:sldId id="272" r:id="rId8"/>
    <p:sldId id="274" r:id="rId9"/>
    <p:sldId id="273" r:id="rId10"/>
    <p:sldId id="258" r:id="rId11"/>
    <p:sldId id="275" r:id="rId12"/>
    <p:sldId id="276" r:id="rId13"/>
    <p:sldId id="277" r:id="rId14"/>
    <p:sldId id="278" r:id="rId15"/>
    <p:sldId id="269" r:id="rId16"/>
    <p:sldId id="266" r:id="rId17"/>
    <p:sldId id="261" r:id="rId18"/>
  </p:sldIdLst>
  <p:sldSz cx="12192000" cy="6858000"/>
  <p:notesSz cx="6858000" cy="9144000"/>
  <p:embeddedFontLst>
    <p:embeddedFont>
      <p:font typeface="Barlow" panose="020B0604020202020204" charset="0"/>
      <p:regular r:id="rId19"/>
      <p:bold r:id="rId20"/>
      <p:italic r:id="rId21"/>
      <p:boldItalic r:id="rId22"/>
    </p:embeddedFont>
    <p:embeddedFont>
      <p:font typeface="K2D" panose="020B0604020202020204" charset="-34"/>
      <p:regular r:id="rId23"/>
      <p:bold r:id="rId24"/>
      <p:italic r:id="rId25"/>
      <p:boldItalic r:id="rId26"/>
    </p:embeddedFont>
    <p:embeddedFont>
      <p:font typeface="Readex Pro" panose="020B0604020202020204" charset="-78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5CAA"/>
    <a:srgbClr val="CCFFFF"/>
    <a:srgbClr val="00AFEF"/>
    <a:srgbClr val="FFFFFF"/>
    <a:srgbClr val="27ACE3"/>
    <a:srgbClr val="1F5CA9"/>
    <a:srgbClr val="F2F2F2"/>
    <a:srgbClr val="000000"/>
    <a:srgbClr val="D9D9D9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31" autoAdjust="0"/>
    <p:restoredTop sz="94660"/>
  </p:normalViewPr>
  <p:slideViewPr>
    <p:cSldViewPr snapToGrid="0">
      <p:cViewPr varScale="1">
        <p:scale>
          <a:sx n="88" d="100"/>
          <a:sy n="88" d="100"/>
        </p:scale>
        <p:origin x="595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D4C28A5F-55DF-474B-BB6F-9232AF06D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071" y="682737"/>
            <a:ext cx="1061859" cy="1062060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500C3C4B-7EB0-A799-EF60-7E7B2A1A5D71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xmlns="" id="{A5889A1F-7953-5C39-8687-FF30BEEED6A0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F2EFB534-7696-D26C-4ED3-9370C4BF548C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7CEBF6C9-F2A0-D7EA-46F2-E2BED25E4EEB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FC287AC-3830-D280-1DFB-099F1C622F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FC61D4A3-C96E-946C-BF56-14B0317E483A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DFDF354-0251-FE65-2C5F-25380E57F03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76B934B-7F60-9EFE-CEAF-A531BBACD851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8BAF9606-2A17-830C-304D-88D56EDB1C47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4ADAA7A-04F6-2616-50B0-A84AF6F98FE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BF1CC2D-4F33-60C3-D015-EE4B3346464B}"/>
              </a:ext>
            </a:extLst>
          </p:cNvPr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xmlns="" id="{1C43A459-4626-2124-180B-282157DA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xmlns="" id="{386F145B-841B-1EA7-87E9-B007B9A5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8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787900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626100" y="1109534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26098" y="2870070"/>
            <a:ext cx="5959480" cy="2502381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787899" y="0"/>
            <a:ext cx="116779" cy="6858000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06" y="241300"/>
            <a:ext cx="292100" cy="292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7666FBEF-96D4-A728-F979-1B9E3C584618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8E8E8DD-CE54-0055-2BF7-151D57DF8BD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272301E-8D74-6168-3E37-23F22C232E8A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1F16EF-BF90-0E2D-8C37-9F7F65B32C5A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4C6974A-DD6E-7CB5-8FD4-600450267DC0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6196367-A723-A537-EB98-81ACB69748F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466BEA6-14C4-AF23-E4A2-9D451D536F0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8362F22-F1FE-F284-D164-71325E2FE29A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52A85AC-B7B7-482A-12B3-980D59815F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BF6D7656-F800-D94D-225F-EDD31055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7D4C748E-C498-F3D1-FA1A-8DE0452D3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3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F9E864A0-20A2-BDEB-4706-A5E83DDFA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781863" y="1310095"/>
            <a:ext cx="3916148" cy="391037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575300" y="769938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5298" y="2530474"/>
            <a:ext cx="5959480" cy="3550350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8A90EEE0-CD8C-2ACB-25F9-50BB8997F9B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8976" y="127568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xmlns="" id="{DDDAF3A5-8C80-403E-4204-D45A798228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8976" y="3365543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xmlns="" id="{1442A5B8-CFC4-5FD2-2AD5-A6E2BE31C3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32811" y="1752381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18BE5A7E-5F20-6A38-5D19-14DA476864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76" y="2393663"/>
            <a:ext cx="1716960" cy="1717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09D97C13-D91F-4682-B432-81FF1B14B495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684DFD5-27A7-C363-7007-2DC193A3EAF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316999E-E9FF-973E-7101-9B1C41997646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766026A7-B4F0-EAA7-6E24-26FFBCA763F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8FF0E9D6-6802-7688-2B57-6C08D5DA59C9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6E658449-E3D8-FD81-A0DE-693514AECD38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3B45509-564D-FF36-7D23-E19C5706B85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4F2291-6314-C1AD-04AC-4C2F36AFBCE5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0D81222-A6F3-0F0F-54F8-3440A58FEE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15F7985F-5BDC-B2DF-EE61-A86912B6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3F3C7577-EE0C-2234-C1BF-DA9C643E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1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170156" y="134614"/>
            <a:ext cx="3918888" cy="6192390"/>
            <a:chOff x="125766" y="134614"/>
            <a:chExt cx="3918888" cy="619239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66" y="134614"/>
              <a:ext cx="3918888" cy="54884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3332" y="2190750"/>
            <a:ext cx="3335867" cy="376152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3333" y="481807"/>
            <a:ext cx="3335866" cy="1570038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210050" y="1233577"/>
            <a:ext cx="7685088" cy="4882552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65" y="285479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555DA46C-D8B6-7CFC-66B8-7CB0661BDC50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520D40A-2E3B-C7A9-C896-AB297CD1D502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0772D73-D33F-3CF1-F2EC-3AB49AB0A3E2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C3B7BB71-C74C-F574-53FD-686AF1FFDDB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D2F3CACD-6A80-FFA4-A1A8-D43F712955F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FAEB09F-CD5E-7ADC-1B2F-8965E3D7128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D6F64E0D-6262-6968-C324-91B0C29DAE2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6ACF565-7282-52D8-2F87-9979EB7D22E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5EB52C3-46A3-8597-EB48-A059B972B6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xmlns="" id="{F417CD2D-3662-2AA5-03DA-B7DB71FD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xmlns="" id="{176764BE-F724-71A0-BE05-2D8CD35F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6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134613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1250" y="465934"/>
            <a:ext cx="5229225" cy="1634339"/>
          </a:xfrm>
        </p:spPr>
        <p:txBody>
          <a:bodyPr wrap="square">
            <a:no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4705" y="3223632"/>
            <a:ext cx="4928369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25089" y="438150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24706" y="3062972"/>
            <a:ext cx="4927984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9DE2B706-8307-6ED5-F877-389B0B297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66" y="2644402"/>
            <a:ext cx="3453753" cy="34023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15" y="2177429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A5B4C324-3C81-EE05-863B-0BFD10068AD0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CC62863-B89C-435F-F151-714E85DDC0D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4D858D0-591A-DB7C-B0CF-EC5885EF6AA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1B9E2AA-8C7B-B434-371B-D07F8E42BC7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E048CFE-B19B-7653-369A-1274DDC6A672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8B54DA6-059E-42E3-D2C2-7CC236D17F7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B478C257-C905-714F-8D36-7C4FEA7B101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171E3B6-9344-8EA5-ECCC-B4E2DB489CB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B4D2815-B553-E7E3-A420-642D631F850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xmlns="" id="{D43C1B86-79CD-A2B3-901F-0E811E86B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xmlns="" id="{01990695-EF78-6AB0-E960-0608F2EF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55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3979538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1485" y="4229011"/>
            <a:ext cx="5229225" cy="163433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69891" y="811935"/>
            <a:ext cx="5229225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720704" y="2860675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720704" y="2772120"/>
            <a:ext cx="4928369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CD997C6-547B-2702-8F85-89942F1AB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42" y="373388"/>
            <a:ext cx="3453753" cy="34023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2467" y="3759764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AF876A1-6B11-6FF8-2D84-015F96056B1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9CA6408-9D66-09C4-41AB-00CC1729D30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E0018DF-49AD-91F7-0DB0-C9BC1261979F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A0C13370-E7EC-678E-BD5A-DB77AAE1330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4E15444-C65B-BCB2-0C08-2D44E08572B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552101A3-77ED-E52F-5EB8-690B6987CDF4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97794B63-DFC9-1FBB-688F-B4BDE18353AD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970B167-68C8-83AC-0439-E32E52CA290E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62CD55A-1C1C-F2FF-326E-E4EDF09609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xmlns="" id="{2106D705-167D-4957-B052-389F58C3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xmlns="" id="{4B50CB5C-9421-8092-B746-31E9C2FB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Inform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2580549"/>
            <a:ext cx="12192000" cy="107901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01972" y="3856819"/>
            <a:ext cx="7445428" cy="23046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rgbClr val="00000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Các thông tin cá nhân có liên quan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3437" y="2747660"/>
            <a:ext cx="7443963" cy="90440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Nhấn vào để chỉnh sửa tên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584938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Ảnh bìa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4144" y="1144291"/>
            <a:ext cx="2601302" cy="2606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Avatar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3631224" y="3726827"/>
            <a:ext cx="1820007" cy="45719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348756" y="4679980"/>
            <a:ext cx="1574800" cy="1589422"/>
          </a:xfrm>
        </p:spPr>
        <p:txBody>
          <a:bodyPr anchor="ctr" anchorCtr="1"/>
          <a:lstStyle>
            <a:lvl1pPr marL="0" indent="0">
              <a:buNone/>
              <a:defRPr baseline="0">
                <a:latin typeface="K2D" panose="00000500000000000000" pitchFamily="2" charset="-34"/>
              </a:defRPr>
            </a:lvl1pPr>
          </a:lstStyle>
          <a:p>
            <a:r>
              <a:rPr lang="en-US"/>
              <a:t>Mã QR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8399B61-C397-6E24-154B-55AEE91F31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19" y="3749686"/>
            <a:ext cx="2513362" cy="247598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72" y="3047462"/>
            <a:ext cx="292100" cy="292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78885C0-D685-8BA1-0334-F39B9B68D71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36DF714-887C-B1B4-0544-F3318FB9360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45B2670-DCDB-9912-43A9-DB6F7732594F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0719D13-9667-D80B-8E63-2EAE238785E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6D5820E4-D785-554F-4A26-439F94DC39CB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72173FE2-FAF0-8CC7-CB52-0A02CAB31B9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AC9A41C-6FE6-99FD-63A0-4F13214472F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E355810-09A4-7711-CAE0-3B52F9B0F7A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CFD61F0-56D5-64BF-42C1-A40A09A1EC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xmlns="" id="{DD9E8BE1-8359-B3EB-76B9-E21898BB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xmlns="" id="{D8313AA7-7AE7-BBBB-D161-E7992A58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0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6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1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839788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08727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2</a:t>
            </a:r>
            <a:endParaRPr lang="en-US" dirty="0"/>
          </a:p>
        </p:txBody>
      </p:sp>
      <p:sp>
        <p:nvSpPr>
          <p:cNvPr id="23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308726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A9BD5AE-860A-11DA-EDCF-22268C7C9A8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3650682-E7A5-4FC0-F3BE-BB9A232438A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29D63CC-5B2D-403A-2D8D-77E5D2B6108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DE5D36C9-D247-9D20-3BF2-F3349DFE29EF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63E65D7-4824-ED09-532B-9FC7698CEF8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D6AB20A-6E3F-4D3A-66A0-FB26AD4A104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54847801-603B-FBC5-F985-AE9459E3CD4E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8F14B01-E23B-BFC7-B317-7E21D60D518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B56432E-6829-4DE3-60A2-6B8BBDC6B4B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187C7D7A-D6B4-F348-B4E4-CA33AB53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19648BD2-EBDF-9F5F-296A-DFCA3F0B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41487" y="465301"/>
            <a:ext cx="36576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78998" y="465301"/>
            <a:ext cx="3571623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530533" y="474155"/>
            <a:ext cx="27432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484734" y="3450874"/>
            <a:ext cx="3788999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41485" y="3450874"/>
            <a:ext cx="64770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331D2F5E-B4B4-4F13-5B40-6B34D4077BF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E28C786-22D7-B802-E1CD-F76CACF14CCC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747DAB2-9527-687A-8677-8F0D90CD7841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0F80466-9EFF-A73A-B6DE-D269BCE066A2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A43337E1-C74F-3AB9-3062-C33D866163BD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812D348-DF45-A829-E72D-196DEC172D7E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DA8F8196-C024-0B7C-46F7-739B24E5DBF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A860906-4DB7-35A0-12A0-880FE34D0611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AD6CDF9-3E97-FB61-7CE7-3D09FA86D7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6218C02C-39DB-9A5F-95CB-0C3CAB08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14506B3F-1DF2-A2B1-B917-52BD9BA9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7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60960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97765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597297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898361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597892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898257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6597788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027B2114-05AD-5B46-042A-74C2E1E114D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412D61D-E589-A35B-EEF9-9C42ABC10525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8A589A6-0D91-BA6C-6308-33240D74B74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A0B255F-3EA0-6316-1814-EA69B3A1C949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99C3888-223C-A47F-802D-E01AE026158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AAFDAA6-E7FA-2A32-DFA6-F90442ED860C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94DC1B11-CA57-3325-DD06-C67EE58D7FC7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8C3C485-7E6C-D1B8-B245-95DB0F954A97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4B1F8E9-DA5B-DA41-D6FB-62DFDED23A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81B773FC-C6DB-8895-F8FB-AC357B5F1F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8ED3E9AD-AE54-8D77-117E-98F95DCE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9375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latin typeface="Readex Pro" pitchFamily="2" charset="-78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386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086459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78402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426261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29912" y="3302000"/>
            <a:ext cx="3367088" cy="2613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4378402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8426260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 flipH="1" flipV="1">
            <a:off x="329374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4377232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8425090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0A85175A-A5CA-FDCD-9D1E-D1E3A5C0861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572AE3C-B845-C37F-3FA3-517EBBCCD80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73C2B34-BC37-24CD-CCCC-86C84255F60D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3A51EC-EB1C-A2F5-191D-39EC3871D7F2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3D16B55C-8A59-6B1B-682C-62AA2B73A476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FC2AAA9-0C7E-3269-988C-8B585C6196AD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692758D9-75FB-A297-C9B0-0046880A091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A0FD0A9-AA5C-7D0D-4E1D-5CCB189D948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C2D20B6-C339-D112-86D5-A51948B07F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6D1D37C2-EC33-4641-5CD8-DBFCCC5A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6F9D2D5D-F42C-AD89-38B2-8E5862B86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9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rgbClr val="0070C0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rgbClr val="0070C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D4C28A5F-55DF-474B-BB6F-9232AF06D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071" y="682679"/>
            <a:ext cx="1061859" cy="1062177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rgbClr val="00AFEF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1F92E844-1828-0F51-3BFD-DF527D65BF8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CC0BC67-81A5-AC24-0BB4-9D1D3E835D94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2AE1EA0-6222-87BA-38C9-866FE8F2830D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EC606771-B50F-5EF5-AF4C-183C88EEC70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7A8AD8D-BBBE-FFAE-563D-62AF760A44A6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F63336F-2FD5-E8B2-B179-80665CF8D4BA}"/>
              </a:ext>
            </a:extLst>
          </p:cNvPr>
          <p:cNvSpPr txBox="1"/>
          <p:nvPr userDrawn="1"/>
        </p:nvSpPr>
        <p:spPr>
          <a:xfrm>
            <a:off x="10529591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8A62A7F-4A0D-8203-BB6A-E6AFE62BD3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8649E161-4DC5-D15C-6DAE-AE38C664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DD46289-EAED-BF63-CD78-95A65C49B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9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4113213" y="-1449386"/>
            <a:ext cx="3965573" cy="105156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3043EC71-5B9E-C0BC-1876-C8F7F39BC54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E4374B3-12AF-4FD8-DEB7-27010168D059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8BA7498-F3BC-86B3-1A69-799334B6D0C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1DC85D92-154D-811A-7CED-746E05BC993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1FF18A3-B64B-560A-0E4C-FAE23671DD1B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30087580-3DBD-8257-F1D1-7914462F84C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3924CB2-D38F-D098-BA0D-F7AF3FD0DAE6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1944464-246D-1746-8383-CA6C986DD6C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36B468E-C03F-EA5D-3562-3CF0D836AD6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EDB08078-B43B-9900-A614-EDD1B700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853B98CF-4D09-7334-F10E-AC2949398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1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lang="en-US" sz="3200" b="1" kern="120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1875631" y="-672303"/>
            <a:ext cx="5811837" cy="78867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81" y="51983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0E9D4A31-78FB-C50E-E557-1D6A2AB1B39D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DE77047-2D78-10EA-8B2B-464D363FDA7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1B0BADC-EE2D-7AA3-FE84-68EB6BD21ECE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C3A035-1495-F2B0-9581-76B6F74E68E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BEFB4826-5D0F-51B0-8FB3-AF794F93FD9F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64DA189B-1ADB-AEB4-5954-98C27419F04D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BD18312-4501-E052-78A4-D56485FF5E5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BFB8709-60EF-0C2D-7AE6-97383C28A99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A513177-236E-9D57-556A-25BA2A08A5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AAB60C45-18AD-EA2E-F8C7-09BC10A7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06116A22-46CD-EA17-0317-B3A75C35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89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25583"/>
            <a:ext cx="10515600" cy="978408"/>
          </a:xfrm>
        </p:spPr>
        <p:txBody>
          <a:bodyPr/>
          <a:lstStyle>
            <a:lvl1pPr>
              <a:defRPr lang="en-US" sz="3200" b="1" kern="1200" baseline="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F628E4E-7D92-2696-C967-238AE8D192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ACD306E5-CFB4-AF8E-362E-7264A2EE8FC3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7E40D7E-4410-6230-80DF-9F48DDD5A2A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571A584-94A8-DB0F-72C3-58733380A872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163D15-A7C4-C136-3C34-D85D43DF91D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CA5ACA2-579F-CD83-86DA-E253A52172C6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9C5BCA61-C1DF-F935-9A58-6E188F2CB055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68E80D1-1F87-F099-C499-A6D08F0D1B7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7DD4F89-FFA6-2586-6CFF-BAD9CA9BBED0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4ADDEC2-86AA-36BA-1460-FC4BE106E1D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900BAA20-270C-6BB8-126D-274EA4BC3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5E3DB167-B4F8-7DE2-3FE9-16BA7DFC4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5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B977A98-B16D-37D0-150B-AA6EC7793A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00AAABEF-0466-E8D9-7159-4498725EB23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B5B4BC4-A4A2-B7AE-36B8-5F8601CBD24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43324B4-3F68-C3A0-CCD5-76223DA44378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CCAF8661-5038-9FE1-BBA8-946867DADAB0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C383C5A-EDBD-9F53-185B-2E7B394F3459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4FA2C68B-0393-7A63-49AA-3FFE7FE14C7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0CA16E1-AF2D-D0AA-1F01-070BA884ACD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BCC7B34-3035-0952-6B45-935B76D988E3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A7B063C-9DEE-224B-8FD3-B578122F70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AA004C0A-B376-851D-1C1F-61573C0B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xmlns="" id="{AD28DB7B-FFF4-7151-C18D-3C7D5D9D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6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1">
    <p:bg>
      <p:bgPr>
        <a:solidFill>
          <a:srgbClr val="1F5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FF29CC0-A8E3-7B26-83F7-23FD30C83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CA7CBBB-5BEC-4156-BB0B-762A1656305F}"/>
              </a:ext>
            </a:extLst>
          </p:cNvPr>
          <p:cNvSpPr/>
          <p:nvPr userDrawn="1"/>
        </p:nvSpPr>
        <p:spPr>
          <a:xfrm>
            <a:off x="135235" y="6474525"/>
            <a:ext cx="544432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44E0175B-DA75-48B5-9D9D-69732B703EF5}"/>
              </a:ext>
            </a:extLst>
          </p:cNvPr>
          <p:cNvGrpSpPr/>
          <p:nvPr userDrawn="1"/>
        </p:nvGrpSpPr>
        <p:grpSpPr>
          <a:xfrm>
            <a:off x="205437" y="6454898"/>
            <a:ext cx="544432" cy="365125"/>
            <a:chOff x="119712" y="6454898"/>
            <a:chExt cx="544432" cy="36512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3FADB430-7D50-4978-89C8-6C6EBBB3035E}"/>
                </a:ext>
              </a:extLst>
            </p:cNvPr>
            <p:cNvSpPr/>
            <p:nvPr userDrawn="1"/>
          </p:nvSpPr>
          <p:spPr>
            <a:xfrm>
              <a:off x="119712" y="6488235"/>
              <a:ext cx="544432" cy="298450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Slide Number Placeholder 5">
              <a:extLst>
                <a:ext uri="{FF2B5EF4-FFF2-40B4-BE49-F238E27FC236}">
                  <a16:creationId xmlns:a16="http://schemas.microsoft.com/office/drawing/2014/main" xmlns="" id="{7688F936-0D30-441F-BBA9-66AE32197B6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59150" y="6454898"/>
              <a:ext cx="46555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Barlow" panose="00000500000000000000" pitchFamily="2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3E7A8FBE-F383-41C2-9A02-D1D86CE96726}" type="slidenum">
                <a:rPr lang="en-US" smtClean="0">
                  <a:latin typeface="K2D" panose="00000500000000000000" pitchFamily="2" charset="-34"/>
                </a:rPr>
                <a:pPr/>
                <a:t>‹#›</a:t>
              </a:fld>
              <a:endParaRPr lang="en-US">
                <a:latin typeface="K2D" panose="00000500000000000000" pitchFamily="2" charset="-34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xmlns="" id="{4F36C960-0DDB-40F7-96C6-0E5E092E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548263"/>
            <a:ext cx="2743200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xmlns="" id="{EB56B231-F846-4811-B632-4AB4BAA9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4250632-77FB-405A-BBE8-9981579CE7EF}"/>
              </a:ext>
            </a:extLst>
          </p:cNvPr>
          <p:cNvSpPr txBox="1"/>
          <p:nvPr/>
        </p:nvSpPr>
        <p:spPr>
          <a:xfrm>
            <a:off x="817685" y="6410864"/>
            <a:ext cx="2760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>
                <a:solidFill>
                  <a:schemeClr val="bg1"/>
                </a:solidFill>
                <a:latin typeface="K2D" panose="00000500000000000000" pitchFamily="2" charset="-34"/>
              </a:rPr>
              <a:t>ĐẠI HỌC CẦN THƠ</a:t>
            </a:r>
            <a:endParaRPr lang="en-US" sz="1400" b="1">
              <a:solidFill>
                <a:schemeClr val="bg1"/>
              </a:solidFill>
              <a:latin typeface="K2D" panose="00000500000000000000" pitchFamily="2" charset="-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2F06559-0D08-475B-BB2B-C2AD79E1EA9A}"/>
              </a:ext>
            </a:extLst>
          </p:cNvPr>
          <p:cNvSpPr txBox="1"/>
          <p:nvPr userDrawn="1"/>
        </p:nvSpPr>
        <p:spPr>
          <a:xfrm>
            <a:off x="10536385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7A2DBFB6-FB51-4349-AD79-DB5E3B289A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2785" y="6488354"/>
            <a:ext cx="9336024" cy="118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3741078-A544-42D3-8CE7-5F2F115BABE0}"/>
              </a:ext>
            </a:extLst>
          </p:cNvPr>
          <p:cNvSpPr txBox="1"/>
          <p:nvPr userDrawn="1"/>
        </p:nvSpPr>
        <p:spPr>
          <a:xfrm>
            <a:off x="817685" y="6599210"/>
            <a:ext cx="1922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rPr>
              <a:t>Cộng đồng – Toàn diện – Ưu việt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eadex Pro" pitchFamily="2" charset="-78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9C7F682-0100-EB65-9EF7-68F4E1527F64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xmlns="" id="{7B12206D-0D33-F7BF-D5C3-71176B0C507A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6958F7DE-9367-1A7B-0471-C642F47C03A3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FF2EDA6-9276-E821-1BDA-7B118853E64D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4608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2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A39DEC0-0415-D667-18C3-EEA5AEBABE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74BF315-D1FC-6421-060B-3FFD387F1B1D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D2D3478F-4D6B-F3FC-93EE-781955B168ED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30E6027-7A58-80A0-C4DE-BD292242A19B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xmlns="" id="{EC39217D-11B2-EC58-7DB9-670BADCEC0E6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69E2A5B-C398-3A54-39BB-1A10AD77A4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540C400F-3AEE-5C28-4A10-78CBA14078B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FA79BBA-69C1-570D-F28E-9BB9C6ACBEC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CC30C32-8749-8F9D-AFB9-200DC55D9965}"/>
              </a:ext>
            </a:extLst>
          </p:cNvPr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636664E3-F587-5BFA-8277-C0DDF1B0FB4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AF36890-856E-2F7B-8E55-A33B790D7C1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63B2CBB7-80CC-0503-06CA-B293272E754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E49DC9B-DB28-1334-ACD6-A7837974CC5D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896B089-ECA6-A22E-B1B3-DEA30DA3A29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xmlns="" id="{3CA8C4BA-A884-9E59-FFE3-0B919D005D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xmlns="" id="{79B8DE1D-7394-99A3-7495-C14CDDA1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72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Slide.vn 1">
            <a:extLst>
              <a:ext uri="{FF2B5EF4-FFF2-40B4-BE49-F238E27FC236}">
                <a16:creationId xmlns:a16="http://schemas.microsoft.com/office/drawing/2014/main" xmlns="" id="{2946107B-86B5-4108-B9D9-FBE88B6AF6A9}"/>
              </a:ext>
            </a:extLst>
          </p:cNvPr>
          <p:cNvGrpSpPr/>
          <p:nvPr userDrawn="1"/>
        </p:nvGrpSpPr>
        <p:grpSpPr>
          <a:xfrm>
            <a:off x="2262706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>
              <a:extLst>
                <a:ext uri="{FF2B5EF4-FFF2-40B4-BE49-F238E27FC236}">
                  <a16:creationId xmlns:a16="http://schemas.microsoft.com/office/drawing/2014/main" xmlns="" id="{4C6E1B3E-70F8-4E17-8666-2C90A791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>
              <a:extLst>
                <a:ext uri="{FF2B5EF4-FFF2-40B4-BE49-F238E27FC236}">
                  <a16:creationId xmlns:a16="http://schemas.microsoft.com/office/drawing/2014/main" xmlns="" id="{1C3B9052-DF89-48DA-900D-596E0ADF2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>
              <a:extLst>
                <a:ext uri="{FF2B5EF4-FFF2-40B4-BE49-F238E27FC236}">
                  <a16:creationId xmlns:a16="http://schemas.microsoft.com/office/drawing/2014/main" xmlns="" id="{838BE831-98C4-4DA1-B95C-84B293EC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>
              <a:extLst>
                <a:ext uri="{FF2B5EF4-FFF2-40B4-BE49-F238E27FC236}">
                  <a16:creationId xmlns:a16="http://schemas.microsoft.com/office/drawing/2014/main" xmlns="" id="{9441EC7C-061E-4558-9FF8-E9B0DA0F8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>
              <a:extLst>
                <a:ext uri="{FF2B5EF4-FFF2-40B4-BE49-F238E27FC236}">
                  <a16:creationId xmlns:a16="http://schemas.microsoft.com/office/drawing/2014/main" xmlns="" id="{F4AB6E09-791B-48E7-B2E0-4762432F7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>
              <a:extLst>
                <a:ext uri="{FF2B5EF4-FFF2-40B4-BE49-F238E27FC236}">
                  <a16:creationId xmlns:a16="http://schemas.microsoft.com/office/drawing/2014/main" xmlns="" id="{FF3498DC-8213-4932-9704-8122CCB4C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>
              <a:extLst>
                <a:ext uri="{FF2B5EF4-FFF2-40B4-BE49-F238E27FC236}">
                  <a16:creationId xmlns:a16="http://schemas.microsoft.com/office/drawing/2014/main" xmlns="" id="{344E556A-A4C9-4D98-B474-D2B99294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19450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66F8249F-933F-27B4-037F-1BE57AC729C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72D8527-F93B-EB58-7740-2C078C40D098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02B52FF-C488-9746-1718-20EBF7C6F693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C91F8AA-07ED-7376-C0C8-2331E007AE3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A998A477-5FFB-8A7A-8F05-0A80F04AEFB7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81725ED5-67ED-5B9A-3DCA-1DE0F4C58341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E9266B7-33A3-424D-B662-BE0A9937A840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86A9F9-4156-B900-5857-6016C3E85FAB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D0D5907-9052-863A-8BCC-EF17800E6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BF2144C9-292D-3866-E801-4F565FEE1A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9BEA6383-5223-C237-6EF3-C8B51BE5E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344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FDADA73C-32DA-6364-6627-ED34BFEF2D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47" y="1727802"/>
            <a:ext cx="3453753" cy="3402396"/>
          </a:xfrm>
          <a:prstGeom prst="rect">
            <a:avLst/>
          </a:prstGeom>
        </p:spPr>
      </p:pic>
      <p:grpSp>
        <p:nvGrpSpPr>
          <p:cNvPr id="10" name="9Slide.vn 1">
            <a:extLst>
              <a:ext uri="{FF2B5EF4-FFF2-40B4-BE49-F238E27FC236}">
                <a16:creationId xmlns:a16="http://schemas.microsoft.com/office/drawing/2014/main" xmlns="" id="{2946107B-86B5-4108-B9D9-FBE88B6AF6A9}"/>
              </a:ext>
            </a:extLst>
          </p:cNvPr>
          <p:cNvGrpSpPr/>
          <p:nvPr userDrawn="1"/>
        </p:nvGrpSpPr>
        <p:grpSpPr>
          <a:xfrm>
            <a:off x="5868547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>
              <a:extLst>
                <a:ext uri="{FF2B5EF4-FFF2-40B4-BE49-F238E27FC236}">
                  <a16:creationId xmlns:a16="http://schemas.microsoft.com/office/drawing/2014/main" xmlns="" id="{4C6E1B3E-70F8-4E17-8666-2C90A791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>
              <a:extLst>
                <a:ext uri="{FF2B5EF4-FFF2-40B4-BE49-F238E27FC236}">
                  <a16:creationId xmlns:a16="http://schemas.microsoft.com/office/drawing/2014/main" xmlns="" id="{1C3B9052-DF89-48DA-900D-596E0ADF2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>
              <a:extLst>
                <a:ext uri="{FF2B5EF4-FFF2-40B4-BE49-F238E27FC236}">
                  <a16:creationId xmlns:a16="http://schemas.microsoft.com/office/drawing/2014/main" xmlns="" id="{838BE831-98C4-4DA1-B95C-84B293EC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>
              <a:extLst>
                <a:ext uri="{FF2B5EF4-FFF2-40B4-BE49-F238E27FC236}">
                  <a16:creationId xmlns:a16="http://schemas.microsoft.com/office/drawing/2014/main" xmlns="" id="{9441EC7C-061E-4558-9FF8-E9B0DA0F8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>
              <a:extLst>
                <a:ext uri="{FF2B5EF4-FFF2-40B4-BE49-F238E27FC236}">
                  <a16:creationId xmlns:a16="http://schemas.microsoft.com/office/drawing/2014/main" xmlns="" id="{F4AB6E09-791B-48E7-B2E0-4762432F7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>
              <a:extLst>
                <a:ext uri="{FF2B5EF4-FFF2-40B4-BE49-F238E27FC236}">
                  <a16:creationId xmlns:a16="http://schemas.microsoft.com/office/drawing/2014/main" xmlns="" id="{FF3498DC-8213-4932-9704-8122CCB4C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>
              <a:extLst>
                <a:ext uri="{FF2B5EF4-FFF2-40B4-BE49-F238E27FC236}">
                  <a16:creationId xmlns:a16="http://schemas.microsoft.com/office/drawing/2014/main" xmlns="" id="{344E556A-A4C9-4D98-B474-D2B99294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825291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400175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3160711"/>
            <a:ext cx="5153026" cy="1839914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1005A496-97A9-F2E6-5A93-82ED29991805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C5E9CB3-D945-22DB-F3B1-01E643966ACF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4D6A3BA-05EA-D4A6-D520-6A0BBE9ACFC1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81D0D4-C58F-2943-9F96-7367FEA221D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05313E83-E883-5D3C-7410-B094E1918C1E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8D148F3C-F670-4585-6238-F7F73412182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9D5B6593-3DAF-E642-22A3-B33B2E999E0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12E298-D721-FB54-E8B1-308FB365446A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FDE4871-7678-DA84-8689-2F27B59205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613E948E-49EF-8C4E-0898-E98F72B6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35A65652-1FC1-56DE-41BF-70B7E317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9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B96C117-0DD7-57D2-DF3E-3C0A174E0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0" name="Picture 2" descr="Samsung Mobile Mockup Template Download on Pngtree | Mobile mockup, Samsung  mobile, Samsu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657226"/>
            <a:ext cx="4972049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1057275"/>
            <a:ext cx="2095500" cy="4038600"/>
          </a:xfrm>
          <a:prstGeom prst="roundRect">
            <a:avLst>
              <a:gd name="adj" fmla="val 4741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9F5E8B0A-35A9-1D4F-DB19-BE07791E78F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8DE1F6B-3A1F-F4AA-B616-B69C903A909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DA17A55-6967-1E8F-7303-5303CBD602A3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1D4F218F-2B5C-5125-3565-DD9470D6775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5F21373-8291-8606-349F-C9D37F7F42EA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890A1A8-07D6-CC23-110F-A4349C95D83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C4B2C4FA-6364-1259-35B8-B7538FBAB89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298D622-19A9-9C4F-D8B3-A0B8BACFDA92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1D19E43-BFD6-BAEA-5172-CB6E311691D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086DB862-383E-AC4E-53C8-05578489E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861406AB-9157-BB66-317E-91FF66767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9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E6F05EB3-1A18-FFAB-87F4-C3B6F94C3D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43863" y="1011126"/>
            <a:ext cx="3171810" cy="51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5B58D15-E021-9409-2BF6-38B8662548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xmlns="" id="{E05A38DB-2EAE-47C8-9F84-174DA20245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xmlns="" id="{472C8C42-C792-4628-B171-1C30DA52BB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CEFF8FA1-B5A4-2A75-DF61-6155775A60B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028A97E-3A14-7BF0-D186-C53734F2598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9894450-A56F-CB14-56CE-6BAB4A469F50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6EDC2765-72E6-0900-A64B-07D9394DE1EE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972BBAE-9F84-4D92-5FC5-6BAC2EBBA3A7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DD8EF8C-2CE8-32A2-4893-8A1F462F597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C64073C-92F4-B219-BB9F-D220B1F1317A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CDC2B2F-DD31-C057-140F-8607950C1220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FD099AF-ADE0-F209-43E6-00047303FC9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89D6B138-607A-1698-333D-31B07D85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0EC58AAA-3CCF-ABE2-A4E2-6851325D5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13" name="Picture Placeholder 1">
            <a:extLst>
              <a:ext uri="{FF2B5EF4-FFF2-40B4-BE49-F238E27FC236}">
                <a16:creationId xmlns:a16="http://schemas.microsoft.com/office/drawing/2014/main" xmlns="" id="{2E6D52DE-4D97-3181-9440-19E31A6CE8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61702" y="1108334"/>
            <a:ext cx="2131430" cy="4626572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" fmla="*/ 0 w 2111887"/>
              <a:gd name="connsiteY0" fmla="*/ 247221 h 4543429"/>
              <a:gd name="connsiteX1" fmla="*/ 247217 w 2111887"/>
              <a:gd name="connsiteY1" fmla="*/ 4 h 4543429"/>
              <a:gd name="connsiteX2" fmla="*/ 1103287 w 2111887"/>
              <a:gd name="connsiteY2" fmla="*/ 100016 h 4543429"/>
              <a:gd name="connsiteX3" fmla="*/ 1864670 w 2111887"/>
              <a:gd name="connsiteY3" fmla="*/ 4 h 4543429"/>
              <a:gd name="connsiteX4" fmla="*/ 2111887 w 2111887"/>
              <a:gd name="connsiteY4" fmla="*/ 247221 h 4543429"/>
              <a:gd name="connsiteX5" fmla="*/ 2111887 w 2111887"/>
              <a:gd name="connsiteY5" fmla="*/ 4296212 h 4543429"/>
              <a:gd name="connsiteX6" fmla="*/ 1864670 w 2111887"/>
              <a:gd name="connsiteY6" fmla="*/ 4543429 h 4543429"/>
              <a:gd name="connsiteX7" fmla="*/ 247217 w 2111887"/>
              <a:gd name="connsiteY7" fmla="*/ 4543429 h 4543429"/>
              <a:gd name="connsiteX8" fmla="*/ 0 w 2111887"/>
              <a:gd name="connsiteY8" fmla="*/ 4296212 h 4543429"/>
              <a:gd name="connsiteX9" fmla="*/ 0 w 2111887"/>
              <a:gd name="connsiteY9" fmla="*/ 247221 h 4543429"/>
              <a:gd name="connsiteX0" fmla="*/ 0 w 2111887"/>
              <a:gd name="connsiteY0" fmla="*/ 264906 h 4561114"/>
              <a:gd name="connsiteX1" fmla="*/ 247217 w 2111887"/>
              <a:gd name="connsiteY1" fmla="*/ 17689 h 4561114"/>
              <a:gd name="connsiteX2" fmla="*/ 665137 w 2111887"/>
              <a:gd name="connsiteY2" fmla="*/ 22451 h 4561114"/>
              <a:gd name="connsiteX3" fmla="*/ 1103287 w 2111887"/>
              <a:gd name="connsiteY3" fmla="*/ 117701 h 4561114"/>
              <a:gd name="connsiteX4" fmla="*/ 1864670 w 2111887"/>
              <a:gd name="connsiteY4" fmla="*/ 17689 h 4561114"/>
              <a:gd name="connsiteX5" fmla="*/ 2111887 w 2111887"/>
              <a:gd name="connsiteY5" fmla="*/ 264906 h 4561114"/>
              <a:gd name="connsiteX6" fmla="*/ 2111887 w 2111887"/>
              <a:gd name="connsiteY6" fmla="*/ 4313897 h 4561114"/>
              <a:gd name="connsiteX7" fmla="*/ 1864670 w 2111887"/>
              <a:gd name="connsiteY7" fmla="*/ 4561114 h 4561114"/>
              <a:gd name="connsiteX8" fmla="*/ 247217 w 2111887"/>
              <a:gd name="connsiteY8" fmla="*/ 4561114 h 4561114"/>
              <a:gd name="connsiteX9" fmla="*/ 0 w 2111887"/>
              <a:gd name="connsiteY9" fmla="*/ 4313897 h 4561114"/>
              <a:gd name="connsiteX10" fmla="*/ 0 w 2111887"/>
              <a:gd name="connsiteY10" fmla="*/ 264906 h 4561114"/>
              <a:gd name="connsiteX0" fmla="*/ 0 w 2111887"/>
              <a:gd name="connsiteY0" fmla="*/ 269676 h 4565884"/>
              <a:gd name="connsiteX1" fmla="*/ 247217 w 2111887"/>
              <a:gd name="connsiteY1" fmla="*/ 22459 h 4565884"/>
              <a:gd name="connsiteX2" fmla="*/ 612749 w 2111887"/>
              <a:gd name="connsiteY2" fmla="*/ 15315 h 4565884"/>
              <a:gd name="connsiteX3" fmla="*/ 1103287 w 2111887"/>
              <a:gd name="connsiteY3" fmla="*/ 122471 h 4565884"/>
              <a:gd name="connsiteX4" fmla="*/ 1864670 w 2111887"/>
              <a:gd name="connsiteY4" fmla="*/ 22459 h 4565884"/>
              <a:gd name="connsiteX5" fmla="*/ 2111887 w 2111887"/>
              <a:gd name="connsiteY5" fmla="*/ 269676 h 4565884"/>
              <a:gd name="connsiteX6" fmla="*/ 2111887 w 2111887"/>
              <a:gd name="connsiteY6" fmla="*/ 4318667 h 4565884"/>
              <a:gd name="connsiteX7" fmla="*/ 1864670 w 2111887"/>
              <a:gd name="connsiteY7" fmla="*/ 4565884 h 4565884"/>
              <a:gd name="connsiteX8" fmla="*/ 247217 w 2111887"/>
              <a:gd name="connsiteY8" fmla="*/ 4565884 h 4565884"/>
              <a:gd name="connsiteX9" fmla="*/ 0 w 2111887"/>
              <a:gd name="connsiteY9" fmla="*/ 4318667 h 4565884"/>
              <a:gd name="connsiteX10" fmla="*/ 0 w 2111887"/>
              <a:gd name="connsiteY10" fmla="*/ 269676 h 4565884"/>
              <a:gd name="connsiteX0" fmla="*/ 0 w 2111887"/>
              <a:gd name="connsiteY0" fmla="*/ 275247 h 4571455"/>
              <a:gd name="connsiteX1" fmla="*/ 247217 w 2111887"/>
              <a:gd name="connsiteY1" fmla="*/ 18505 h 4571455"/>
              <a:gd name="connsiteX2" fmla="*/ 612749 w 2111887"/>
              <a:gd name="connsiteY2" fmla="*/ 20886 h 4571455"/>
              <a:gd name="connsiteX3" fmla="*/ 1103287 w 2111887"/>
              <a:gd name="connsiteY3" fmla="*/ 128042 h 4571455"/>
              <a:gd name="connsiteX4" fmla="*/ 1864670 w 2111887"/>
              <a:gd name="connsiteY4" fmla="*/ 28030 h 4571455"/>
              <a:gd name="connsiteX5" fmla="*/ 2111887 w 2111887"/>
              <a:gd name="connsiteY5" fmla="*/ 275247 h 4571455"/>
              <a:gd name="connsiteX6" fmla="*/ 2111887 w 2111887"/>
              <a:gd name="connsiteY6" fmla="*/ 4324238 h 4571455"/>
              <a:gd name="connsiteX7" fmla="*/ 1864670 w 2111887"/>
              <a:gd name="connsiteY7" fmla="*/ 4571455 h 4571455"/>
              <a:gd name="connsiteX8" fmla="*/ 247217 w 2111887"/>
              <a:gd name="connsiteY8" fmla="*/ 4571455 h 4571455"/>
              <a:gd name="connsiteX9" fmla="*/ 0 w 2111887"/>
              <a:gd name="connsiteY9" fmla="*/ 4324238 h 4571455"/>
              <a:gd name="connsiteX10" fmla="*/ 0 w 2111887"/>
              <a:gd name="connsiteY10" fmla="*/ 275247 h 4571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1103287 w 2111887"/>
              <a:gd name="connsiteY3" fmla="*/ 121042 h 4564455"/>
              <a:gd name="connsiteX4" fmla="*/ 1864670 w 2111887"/>
              <a:gd name="connsiteY4" fmla="*/ 21030 h 4564455"/>
              <a:gd name="connsiteX5" fmla="*/ 2111887 w 2111887"/>
              <a:gd name="connsiteY5" fmla="*/ 268247 h 4564455"/>
              <a:gd name="connsiteX6" fmla="*/ 2111887 w 2111887"/>
              <a:gd name="connsiteY6" fmla="*/ 4317238 h 4564455"/>
              <a:gd name="connsiteX7" fmla="*/ 1864670 w 2111887"/>
              <a:gd name="connsiteY7" fmla="*/ 4564455 h 4564455"/>
              <a:gd name="connsiteX8" fmla="*/ 247217 w 2111887"/>
              <a:gd name="connsiteY8" fmla="*/ 4564455 h 4564455"/>
              <a:gd name="connsiteX9" fmla="*/ 0 w 2111887"/>
              <a:gd name="connsiteY9" fmla="*/ 4317238 h 4564455"/>
              <a:gd name="connsiteX10" fmla="*/ 0 w 2111887"/>
              <a:gd name="connsiteY10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784200 w 2111887"/>
              <a:gd name="connsiteY3" fmla="*/ 59130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864670 w 2111887"/>
              <a:gd name="connsiteY6" fmla="*/ 21030 h 4564455"/>
              <a:gd name="connsiteX7" fmla="*/ 2111887 w 2111887"/>
              <a:gd name="connsiteY7" fmla="*/ 268247 h 4564455"/>
              <a:gd name="connsiteX8" fmla="*/ 2111887 w 2111887"/>
              <a:gd name="connsiteY8" fmla="*/ 4317238 h 4564455"/>
              <a:gd name="connsiteX9" fmla="*/ 1864670 w 2111887"/>
              <a:gd name="connsiteY9" fmla="*/ 4564455 h 4564455"/>
              <a:gd name="connsiteX10" fmla="*/ 247217 w 2111887"/>
              <a:gd name="connsiteY10" fmla="*/ 4564455 h 4564455"/>
              <a:gd name="connsiteX11" fmla="*/ 0 w 2111887"/>
              <a:gd name="connsiteY11" fmla="*/ 4317238 h 4564455"/>
              <a:gd name="connsiteX12" fmla="*/ 0 w 2111887"/>
              <a:gd name="connsiteY12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600969 w 2111887"/>
              <a:gd name="connsiteY6" fmla="*/ 73418 h 4564455"/>
              <a:gd name="connsiteX7" fmla="*/ 1864670 w 2111887"/>
              <a:gd name="connsiteY7" fmla="*/ 21030 h 4564455"/>
              <a:gd name="connsiteX8" fmla="*/ 2111887 w 2111887"/>
              <a:gd name="connsiteY8" fmla="*/ 268247 h 4564455"/>
              <a:gd name="connsiteX9" fmla="*/ 2111887 w 2111887"/>
              <a:gd name="connsiteY9" fmla="*/ 4317238 h 4564455"/>
              <a:gd name="connsiteX10" fmla="*/ 1864670 w 2111887"/>
              <a:gd name="connsiteY10" fmla="*/ 4564455 h 4564455"/>
              <a:gd name="connsiteX11" fmla="*/ 247217 w 2111887"/>
              <a:gd name="connsiteY11" fmla="*/ 4564455 h 4564455"/>
              <a:gd name="connsiteX12" fmla="*/ 0 w 2111887"/>
              <a:gd name="connsiteY12" fmla="*/ 4317238 h 4564455"/>
              <a:gd name="connsiteX13" fmla="*/ 0 w 2111887"/>
              <a:gd name="connsiteY13" fmla="*/ 268247 h 4564455"/>
              <a:gd name="connsiteX0" fmla="*/ 0 w 2111887"/>
              <a:gd name="connsiteY0" fmla="*/ 271881 h 4568089"/>
              <a:gd name="connsiteX1" fmla="*/ 247217 w 2111887"/>
              <a:gd name="connsiteY1" fmla="*/ 15139 h 4568089"/>
              <a:gd name="connsiteX2" fmla="*/ 612749 w 2111887"/>
              <a:gd name="connsiteY2" fmla="*/ 17520 h 4568089"/>
              <a:gd name="connsiteX3" fmla="*/ 691331 w 2111887"/>
              <a:gd name="connsiteY3" fmla="*/ 105626 h 4568089"/>
              <a:gd name="connsiteX4" fmla="*/ 1103287 w 2111887"/>
              <a:gd name="connsiteY4" fmla="*/ 124676 h 4568089"/>
              <a:gd name="connsiteX5" fmla="*/ 1453331 w 2111887"/>
              <a:gd name="connsiteY5" fmla="*/ 127058 h 4568089"/>
              <a:gd name="connsiteX6" fmla="*/ 1520006 w 2111887"/>
              <a:gd name="connsiteY6" fmla="*/ 12758 h 4568089"/>
              <a:gd name="connsiteX7" fmla="*/ 1864670 w 2111887"/>
              <a:gd name="connsiteY7" fmla="*/ 24664 h 4568089"/>
              <a:gd name="connsiteX8" fmla="*/ 2111887 w 2111887"/>
              <a:gd name="connsiteY8" fmla="*/ 271881 h 4568089"/>
              <a:gd name="connsiteX9" fmla="*/ 2111887 w 2111887"/>
              <a:gd name="connsiteY9" fmla="*/ 4320872 h 4568089"/>
              <a:gd name="connsiteX10" fmla="*/ 1864670 w 2111887"/>
              <a:gd name="connsiteY10" fmla="*/ 4568089 h 4568089"/>
              <a:gd name="connsiteX11" fmla="*/ 247217 w 2111887"/>
              <a:gd name="connsiteY11" fmla="*/ 4568089 h 4568089"/>
              <a:gd name="connsiteX12" fmla="*/ 0 w 2111887"/>
              <a:gd name="connsiteY12" fmla="*/ 4320872 h 4568089"/>
              <a:gd name="connsiteX13" fmla="*/ 0 w 2111887"/>
              <a:gd name="connsiteY13" fmla="*/ 271881 h 4568089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1331 w 2111887"/>
              <a:gd name="connsiteY3" fmla="*/ 106707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3465 h 4569673"/>
              <a:gd name="connsiteX1" fmla="*/ 247217 w 2111887"/>
              <a:gd name="connsiteY1" fmla="*/ 16723 h 4569673"/>
              <a:gd name="connsiteX2" fmla="*/ 579412 w 2111887"/>
              <a:gd name="connsiteY2" fmla="*/ 9580 h 4569673"/>
              <a:gd name="connsiteX3" fmla="*/ 693712 w 2111887"/>
              <a:gd name="connsiteY3" fmla="*/ 119116 h 4569673"/>
              <a:gd name="connsiteX4" fmla="*/ 1055662 w 2111887"/>
              <a:gd name="connsiteY4" fmla="*/ 126260 h 4569673"/>
              <a:gd name="connsiteX5" fmla="*/ 1453331 w 2111887"/>
              <a:gd name="connsiteY5" fmla="*/ 121498 h 4569673"/>
              <a:gd name="connsiteX6" fmla="*/ 1520006 w 2111887"/>
              <a:gd name="connsiteY6" fmla="*/ 14342 h 4569673"/>
              <a:gd name="connsiteX7" fmla="*/ 1888482 w 2111887"/>
              <a:gd name="connsiteY7" fmla="*/ 23867 h 4569673"/>
              <a:gd name="connsiteX8" fmla="*/ 2111887 w 2111887"/>
              <a:gd name="connsiteY8" fmla="*/ 273465 h 4569673"/>
              <a:gd name="connsiteX9" fmla="*/ 2111887 w 2111887"/>
              <a:gd name="connsiteY9" fmla="*/ 4322456 h 4569673"/>
              <a:gd name="connsiteX10" fmla="*/ 1864670 w 2111887"/>
              <a:gd name="connsiteY10" fmla="*/ 4569673 h 4569673"/>
              <a:gd name="connsiteX11" fmla="*/ 247217 w 2111887"/>
              <a:gd name="connsiteY11" fmla="*/ 4569673 h 4569673"/>
              <a:gd name="connsiteX12" fmla="*/ 0 w 2111887"/>
              <a:gd name="connsiteY12" fmla="*/ 4322456 h 4569673"/>
              <a:gd name="connsiteX13" fmla="*/ 0 w 2111887"/>
              <a:gd name="connsiteY13" fmla="*/ 273465 h 4569673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27138 w 2111887"/>
              <a:gd name="connsiteY5" fmla="*/ 124774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5652 h 4571860"/>
              <a:gd name="connsiteX1" fmla="*/ 235311 w 2111887"/>
              <a:gd name="connsiteY1" fmla="*/ 16529 h 4571860"/>
              <a:gd name="connsiteX2" fmla="*/ 579412 w 2111887"/>
              <a:gd name="connsiteY2" fmla="*/ 11767 h 4571860"/>
              <a:gd name="connsiteX3" fmla="*/ 698474 w 2111887"/>
              <a:gd name="connsiteY3" fmla="*/ 123685 h 4571860"/>
              <a:gd name="connsiteX4" fmla="*/ 1055662 w 2111887"/>
              <a:gd name="connsiteY4" fmla="*/ 128447 h 4571860"/>
              <a:gd name="connsiteX5" fmla="*/ 1427138 w 2111887"/>
              <a:gd name="connsiteY5" fmla="*/ 126066 h 4571860"/>
              <a:gd name="connsiteX6" fmla="*/ 1520006 w 2111887"/>
              <a:gd name="connsiteY6" fmla="*/ 11766 h 4571860"/>
              <a:gd name="connsiteX7" fmla="*/ 1888482 w 2111887"/>
              <a:gd name="connsiteY7" fmla="*/ 26054 h 4571860"/>
              <a:gd name="connsiteX8" fmla="*/ 2111887 w 2111887"/>
              <a:gd name="connsiteY8" fmla="*/ 275652 h 4571860"/>
              <a:gd name="connsiteX9" fmla="*/ 2111887 w 2111887"/>
              <a:gd name="connsiteY9" fmla="*/ 4324643 h 4571860"/>
              <a:gd name="connsiteX10" fmla="*/ 1864670 w 2111887"/>
              <a:gd name="connsiteY10" fmla="*/ 4571860 h 4571860"/>
              <a:gd name="connsiteX11" fmla="*/ 247217 w 2111887"/>
              <a:gd name="connsiteY11" fmla="*/ 4571860 h 4571860"/>
              <a:gd name="connsiteX12" fmla="*/ 0 w 2111887"/>
              <a:gd name="connsiteY12" fmla="*/ 4324643 h 4571860"/>
              <a:gd name="connsiteX13" fmla="*/ 0 w 2111887"/>
              <a:gd name="connsiteY13" fmla="*/ 275652 h 4571860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698474 w 2111887"/>
              <a:gd name="connsiteY3" fmla="*/ 125757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762768 w 2111887"/>
              <a:gd name="connsiteY3" fmla="*/ 28126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55662 w 2111887"/>
              <a:gd name="connsiteY4" fmla="*/ 124792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46137 w 2111887"/>
              <a:gd name="connsiteY4" fmla="*/ 15255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272357 w 2111887"/>
              <a:gd name="connsiteY4" fmla="*/ 22398 h 4568205"/>
              <a:gd name="connsiteX5" fmla="*/ 1520006 w 2111887"/>
              <a:gd name="connsiteY5" fmla="*/ 8111 h 4568205"/>
              <a:gd name="connsiteX6" fmla="*/ 1895626 w 2111887"/>
              <a:gd name="connsiteY6" fmla="*/ 17637 h 4568205"/>
              <a:gd name="connsiteX7" fmla="*/ 2111887 w 2111887"/>
              <a:gd name="connsiteY7" fmla="*/ 271997 h 4568205"/>
              <a:gd name="connsiteX8" fmla="*/ 2111887 w 2111887"/>
              <a:gd name="connsiteY8" fmla="*/ 4320988 h 4568205"/>
              <a:gd name="connsiteX9" fmla="*/ 1864670 w 2111887"/>
              <a:gd name="connsiteY9" fmla="*/ 4568205 h 4568205"/>
              <a:gd name="connsiteX10" fmla="*/ 247217 w 2111887"/>
              <a:gd name="connsiteY10" fmla="*/ 4568205 h 4568205"/>
              <a:gd name="connsiteX11" fmla="*/ 0 w 2111887"/>
              <a:gd name="connsiteY11" fmla="*/ 4320988 h 4568205"/>
              <a:gd name="connsiteX12" fmla="*/ 0 w 2111887"/>
              <a:gd name="connsiteY12" fmla="*/ 271997 h 4568205"/>
              <a:gd name="connsiteX0" fmla="*/ 0 w 2111887"/>
              <a:gd name="connsiteY0" fmla="*/ 275715 h 4571923"/>
              <a:gd name="connsiteX1" fmla="*/ 235311 w 2111887"/>
              <a:gd name="connsiteY1" fmla="*/ 16592 h 4571923"/>
              <a:gd name="connsiteX2" fmla="*/ 762768 w 2111887"/>
              <a:gd name="connsiteY2" fmla="*/ 26117 h 4571923"/>
              <a:gd name="connsiteX3" fmla="*/ 1272357 w 2111887"/>
              <a:gd name="connsiteY3" fmla="*/ 26116 h 4571923"/>
              <a:gd name="connsiteX4" fmla="*/ 1520006 w 2111887"/>
              <a:gd name="connsiteY4" fmla="*/ 11829 h 4571923"/>
              <a:gd name="connsiteX5" fmla="*/ 1895626 w 2111887"/>
              <a:gd name="connsiteY5" fmla="*/ 21355 h 4571923"/>
              <a:gd name="connsiteX6" fmla="*/ 2111887 w 2111887"/>
              <a:gd name="connsiteY6" fmla="*/ 275715 h 4571923"/>
              <a:gd name="connsiteX7" fmla="*/ 2111887 w 2111887"/>
              <a:gd name="connsiteY7" fmla="*/ 4324706 h 4571923"/>
              <a:gd name="connsiteX8" fmla="*/ 1864670 w 2111887"/>
              <a:gd name="connsiteY8" fmla="*/ 4571923 h 4571923"/>
              <a:gd name="connsiteX9" fmla="*/ 247217 w 2111887"/>
              <a:gd name="connsiteY9" fmla="*/ 4571923 h 4571923"/>
              <a:gd name="connsiteX10" fmla="*/ 0 w 2111887"/>
              <a:gd name="connsiteY10" fmla="*/ 4324706 h 4571923"/>
              <a:gd name="connsiteX11" fmla="*/ 0 w 2111887"/>
              <a:gd name="connsiteY11" fmla="*/ 275715 h 4571923"/>
              <a:gd name="connsiteX0" fmla="*/ 0 w 2111887"/>
              <a:gd name="connsiteY0" fmla="*/ 275289 h 4571497"/>
              <a:gd name="connsiteX1" fmla="*/ 235311 w 2111887"/>
              <a:gd name="connsiteY1" fmla="*/ 16166 h 4571497"/>
              <a:gd name="connsiteX2" fmla="*/ 1272357 w 2111887"/>
              <a:gd name="connsiteY2" fmla="*/ 25690 h 4571497"/>
              <a:gd name="connsiteX3" fmla="*/ 1520006 w 2111887"/>
              <a:gd name="connsiteY3" fmla="*/ 11403 h 4571497"/>
              <a:gd name="connsiteX4" fmla="*/ 1895626 w 2111887"/>
              <a:gd name="connsiteY4" fmla="*/ 20929 h 4571497"/>
              <a:gd name="connsiteX5" fmla="*/ 2111887 w 2111887"/>
              <a:gd name="connsiteY5" fmla="*/ 275289 h 4571497"/>
              <a:gd name="connsiteX6" fmla="*/ 2111887 w 2111887"/>
              <a:gd name="connsiteY6" fmla="*/ 4324280 h 4571497"/>
              <a:gd name="connsiteX7" fmla="*/ 1864670 w 2111887"/>
              <a:gd name="connsiteY7" fmla="*/ 4571497 h 4571497"/>
              <a:gd name="connsiteX8" fmla="*/ 247217 w 2111887"/>
              <a:gd name="connsiteY8" fmla="*/ 4571497 h 4571497"/>
              <a:gd name="connsiteX9" fmla="*/ 0 w 2111887"/>
              <a:gd name="connsiteY9" fmla="*/ 4324280 h 4571497"/>
              <a:gd name="connsiteX10" fmla="*/ 0 w 2111887"/>
              <a:gd name="connsiteY10" fmla="*/ 275289 h 4571497"/>
              <a:gd name="connsiteX0" fmla="*/ 0 w 2111887"/>
              <a:gd name="connsiteY0" fmla="*/ 280184 h 4576392"/>
              <a:gd name="connsiteX1" fmla="*/ 235311 w 2111887"/>
              <a:gd name="connsiteY1" fmla="*/ 21061 h 4576392"/>
              <a:gd name="connsiteX2" fmla="*/ 1520006 w 2111887"/>
              <a:gd name="connsiteY2" fmla="*/ 16298 h 4576392"/>
              <a:gd name="connsiteX3" fmla="*/ 1895626 w 2111887"/>
              <a:gd name="connsiteY3" fmla="*/ 25824 h 4576392"/>
              <a:gd name="connsiteX4" fmla="*/ 2111887 w 2111887"/>
              <a:gd name="connsiteY4" fmla="*/ 280184 h 4576392"/>
              <a:gd name="connsiteX5" fmla="*/ 2111887 w 2111887"/>
              <a:gd name="connsiteY5" fmla="*/ 4329175 h 4576392"/>
              <a:gd name="connsiteX6" fmla="*/ 1864670 w 2111887"/>
              <a:gd name="connsiteY6" fmla="*/ 4576392 h 4576392"/>
              <a:gd name="connsiteX7" fmla="*/ 247217 w 2111887"/>
              <a:gd name="connsiteY7" fmla="*/ 4576392 h 4576392"/>
              <a:gd name="connsiteX8" fmla="*/ 0 w 2111887"/>
              <a:gd name="connsiteY8" fmla="*/ 4329175 h 4576392"/>
              <a:gd name="connsiteX9" fmla="*/ 0 w 2111887"/>
              <a:gd name="connsiteY9" fmla="*/ 280184 h 4576392"/>
              <a:gd name="connsiteX0" fmla="*/ 0 w 2111887"/>
              <a:gd name="connsiteY0" fmla="*/ 288917 h 4585125"/>
              <a:gd name="connsiteX1" fmla="*/ 235311 w 2111887"/>
              <a:gd name="connsiteY1" fmla="*/ 29794 h 4585125"/>
              <a:gd name="connsiteX2" fmla="*/ 1895626 w 2111887"/>
              <a:gd name="connsiteY2" fmla="*/ 34557 h 4585125"/>
              <a:gd name="connsiteX3" fmla="*/ 2111887 w 2111887"/>
              <a:gd name="connsiteY3" fmla="*/ 288917 h 4585125"/>
              <a:gd name="connsiteX4" fmla="*/ 2111887 w 2111887"/>
              <a:gd name="connsiteY4" fmla="*/ 4337908 h 4585125"/>
              <a:gd name="connsiteX5" fmla="*/ 1864670 w 2111887"/>
              <a:gd name="connsiteY5" fmla="*/ 4585125 h 4585125"/>
              <a:gd name="connsiteX6" fmla="*/ 247217 w 2111887"/>
              <a:gd name="connsiteY6" fmla="*/ 4585125 h 4585125"/>
              <a:gd name="connsiteX7" fmla="*/ 0 w 2111887"/>
              <a:gd name="connsiteY7" fmla="*/ 4337908 h 4585125"/>
              <a:gd name="connsiteX8" fmla="*/ 0 w 2111887"/>
              <a:gd name="connsiteY8" fmla="*/ 288917 h 4585125"/>
              <a:gd name="connsiteX0" fmla="*/ 0 w 2111887"/>
              <a:gd name="connsiteY0" fmla="*/ 316063 h 4612271"/>
              <a:gd name="connsiteX1" fmla="*/ 235311 w 2111887"/>
              <a:gd name="connsiteY1" fmla="*/ 56940 h 4612271"/>
              <a:gd name="connsiteX2" fmla="*/ 1888483 w 2111887"/>
              <a:gd name="connsiteY2" fmla="*/ 18841 h 4612271"/>
              <a:gd name="connsiteX3" fmla="*/ 2111887 w 2111887"/>
              <a:gd name="connsiteY3" fmla="*/ 316063 h 4612271"/>
              <a:gd name="connsiteX4" fmla="*/ 2111887 w 2111887"/>
              <a:gd name="connsiteY4" fmla="*/ 4365054 h 4612271"/>
              <a:gd name="connsiteX5" fmla="*/ 1864670 w 2111887"/>
              <a:gd name="connsiteY5" fmla="*/ 4612271 h 4612271"/>
              <a:gd name="connsiteX6" fmla="*/ 247217 w 2111887"/>
              <a:gd name="connsiteY6" fmla="*/ 4612271 h 4612271"/>
              <a:gd name="connsiteX7" fmla="*/ 0 w 2111887"/>
              <a:gd name="connsiteY7" fmla="*/ 4365054 h 4612271"/>
              <a:gd name="connsiteX8" fmla="*/ 0 w 2111887"/>
              <a:gd name="connsiteY8" fmla="*/ 316063 h 4612271"/>
              <a:gd name="connsiteX0" fmla="*/ 0 w 2111887"/>
              <a:gd name="connsiteY0" fmla="*/ 327050 h 4623258"/>
              <a:gd name="connsiteX1" fmla="*/ 223404 w 2111887"/>
              <a:gd name="connsiteY1" fmla="*/ 34589 h 4623258"/>
              <a:gd name="connsiteX2" fmla="*/ 1888483 w 2111887"/>
              <a:gd name="connsiteY2" fmla="*/ 29828 h 4623258"/>
              <a:gd name="connsiteX3" fmla="*/ 2111887 w 2111887"/>
              <a:gd name="connsiteY3" fmla="*/ 327050 h 4623258"/>
              <a:gd name="connsiteX4" fmla="*/ 2111887 w 2111887"/>
              <a:gd name="connsiteY4" fmla="*/ 4376041 h 4623258"/>
              <a:gd name="connsiteX5" fmla="*/ 1864670 w 2111887"/>
              <a:gd name="connsiteY5" fmla="*/ 4623258 h 4623258"/>
              <a:gd name="connsiteX6" fmla="*/ 247217 w 2111887"/>
              <a:gd name="connsiteY6" fmla="*/ 4623258 h 4623258"/>
              <a:gd name="connsiteX7" fmla="*/ 0 w 2111887"/>
              <a:gd name="connsiteY7" fmla="*/ 4376041 h 4623258"/>
              <a:gd name="connsiteX8" fmla="*/ 0 w 2111887"/>
              <a:gd name="connsiteY8" fmla="*/ 327050 h 4623258"/>
              <a:gd name="connsiteX0" fmla="*/ 0 w 2111887"/>
              <a:gd name="connsiteY0" fmla="*/ 318359 h 4614567"/>
              <a:gd name="connsiteX1" fmla="*/ 223404 w 2111887"/>
              <a:gd name="connsiteY1" fmla="*/ 25898 h 4614567"/>
              <a:gd name="connsiteX2" fmla="*/ 1888483 w 2111887"/>
              <a:gd name="connsiteY2" fmla="*/ 21137 h 4614567"/>
              <a:gd name="connsiteX3" fmla="*/ 2111887 w 2111887"/>
              <a:gd name="connsiteY3" fmla="*/ 318359 h 4614567"/>
              <a:gd name="connsiteX4" fmla="*/ 2111887 w 2111887"/>
              <a:gd name="connsiteY4" fmla="*/ 4367350 h 4614567"/>
              <a:gd name="connsiteX5" fmla="*/ 1864670 w 2111887"/>
              <a:gd name="connsiteY5" fmla="*/ 4614567 h 4614567"/>
              <a:gd name="connsiteX6" fmla="*/ 247217 w 2111887"/>
              <a:gd name="connsiteY6" fmla="*/ 4614567 h 4614567"/>
              <a:gd name="connsiteX7" fmla="*/ 0 w 2111887"/>
              <a:gd name="connsiteY7" fmla="*/ 4367350 h 4614567"/>
              <a:gd name="connsiteX8" fmla="*/ 0 w 2111887"/>
              <a:gd name="connsiteY8" fmla="*/ 318359 h 4614567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9031"/>
              <a:gd name="connsiteY0" fmla="*/ 292265 h 4605141"/>
              <a:gd name="connsiteX1" fmla="*/ 230548 w 2119031"/>
              <a:gd name="connsiteY1" fmla="*/ 16472 h 4605141"/>
              <a:gd name="connsiteX2" fmla="*/ 1895627 w 2119031"/>
              <a:gd name="connsiteY2" fmla="*/ 11711 h 4605141"/>
              <a:gd name="connsiteX3" fmla="*/ 2119031 w 2119031"/>
              <a:gd name="connsiteY3" fmla="*/ 308933 h 4605141"/>
              <a:gd name="connsiteX4" fmla="*/ 2119031 w 2119031"/>
              <a:gd name="connsiteY4" fmla="*/ 4357924 h 4605141"/>
              <a:gd name="connsiteX5" fmla="*/ 1871814 w 2119031"/>
              <a:gd name="connsiteY5" fmla="*/ 4605141 h 4605141"/>
              <a:gd name="connsiteX6" fmla="*/ 254361 w 2119031"/>
              <a:gd name="connsiteY6" fmla="*/ 4605141 h 4605141"/>
              <a:gd name="connsiteX7" fmla="*/ 7144 w 2119031"/>
              <a:gd name="connsiteY7" fmla="*/ 4357924 h 4605141"/>
              <a:gd name="connsiteX8" fmla="*/ 0 w 2119031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19031 w 2128556"/>
              <a:gd name="connsiteY4" fmla="*/ 4357924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28556 w 2128556"/>
              <a:gd name="connsiteY4" fmla="*/ 4360305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0514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2419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2874 w 2131430"/>
              <a:gd name="connsiteY0" fmla="*/ 292265 h 4626572"/>
              <a:gd name="connsiteX1" fmla="*/ 233422 w 2131430"/>
              <a:gd name="connsiteY1" fmla="*/ 16472 h 4626572"/>
              <a:gd name="connsiteX2" fmla="*/ 1898501 w 2131430"/>
              <a:gd name="connsiteY2" fmla="*/ 11711 h 4626572"/>
              <a:gd name="connsiteX3" fmla="*/ 2131430 w 2131430"/>
              <a:gd name="connsiteY3" fmla="*/ 297027 h 4626572"/>
              <a:gd name="connsiteX4" fmla="*/ 2131430 w 2131430"/>
              <a:gd name="connsiteY4" fmla="*/ 4360305 h 4626572"/>
              <a:gd name="connsiteX5" fmla="*/ 1869925 w 2131430"/>
              <a:gd name="connsiteY5" fmla="*/ 4626572 h 4626572"/>
              <a:gd name="connsiteX6" fmla="*/ 257235 w 2131430"/>
              <a:gd name="connsiteY6" fmla="*/ 4624191 h 4626572"/>
              <a:gd name="connsiteX7" fmla="*/ 493 w 2131430"/>
              <a:gd name="connsiteY7" fmla="*/ 4357924 h 4626572"/>
              <a:gd name="connsiteX8" fmla="*/ 2874 w 2131430"/>
              <a:gd name="connsiteY8" fmla="*/ 292265 h 46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xmlns="" id="{88786B7F-DEAA-9BB7-8BD3-B3780EB61B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55760" y="1200818"/>
            <a:ext cx="534445" cy="155541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" fmla="*/ 0 w 2111887"/>
              <a:gd name="connsiteY0" fmla="*/ 247221 h 4543429"/>
              <a:gd name="connsiteX1" fmla="*/ 247217 w 2111887"/>
              <a:gd name="connsiteY1" fmla="*/ 4 h 4543429"/>
              <a:gd name="connsiteX2" fmla="*/ 1103287 w 2111887"/>
              <a:gd name="connsiteY2" fmla="*/ 100016 h 4543429"/>
              <a:gd name="connsiteX3" fmla="*/ 1864670 w 2111887"/>
              <a:gd name="connsiteY3" fmla="*/ 4 h 4543429"/>
              <a:gd name="connsiteX4" fmla="*/ 2111887 w 2111887"/>
              <a:gd name="connsiteY4" fmla="*/ 247221 h 4543429"/>
              <a:gd name="connsiteX5" fmla="*/ 2111887 w 2111887"/>
              <a:gd name="connsiteY5" fmla="*/ 4296212 h 4543429"/>
              <a:gd name="connsiteX6" fmla="*/ 1864670 w 2111887"/>
              <a:gd name="connsiteY6" fmla="*/ 4543429 h 4543429"/>
              <a:gd name="connsiteX7" fmla="*/ 247217 w 2111887"/>
              <a:gd name="connsiteY7" fmla="*/ 4543429 h 4543429"/>
              <a:gd name="connsiteX8" fmla="*/ 0 w 2111887"/>
              <a:gd name="connsiteY8" fmla="*/ 4296212 h 4543429"/>
              <a:gd name="connsiteX9" fmla="*/ 0 w 2111887"/>
              <a:gd name="connsiteY9" fmla="*/ 247221 h 4543429"/>
              <a:gd name="connsiteX0" fmla="*/ 0 w 2111887"/>
              <a:gd name="connsiteY0" fmla="*/ 264906 h 4561114"/>
              <a:gd name="connsiteX1" fmla="*/ 247217 w 2111887"/>
              <a:gd name="connsiteY1" fmla="*/ 17689 h 4561114"/>
              <a:gd name="connsiteX2" fmla="*/ 665137 w 2111887"/>
              <a:gd name="connsiteY2" fmla="*/ 22451 h 4561114"/>
              <a:gd name="connsiteX3" fmla="*/ 1103287 w 2111887"/>
              <a:gd name="connsiteY3" fmla="*/ 117701 h 4561114"/>
              <a:gd name="connsiteX4" fmla="*/ 1864670 w 2111887"/>
              <a:gd name="connsiteY4" fmla="*/ 17689 h 4561114"/>
              <a:gd name="connsiteX5" fmla="*/ 2111887 w 2111887"/>
              <a:gd name="connsiteY5" fmla="*/ 264906 h 4561114"/>
              <a:gd name="connsiteX6" fmla="*/ 2111887 w 2111887"/>
              <a:gd name="connsiteY6" fmla="*/ 4313897 h 4561114"/>
              <a:gd name="connsiteX7" fmla="*/ 1864670 w 2111887"/>
              <a:gd name="connsiteY7" fmla="*/ 4561114 h 4561114"/>
              <a:gd name="connsiteX8" fmla="*/ 247217 w 2111887"/>
              <a:gd name="connsiteY8" fmla="*/ 4561114 h 4561114"/>
              <a:gd name="connsiteX9" fmla="*/ 0 w 2111887"/>
              <a:gd name="connsiteY9" fmla="*/ 4313897 h 4561114"/>
              <a:gd name="connsiteX10" fmla="*/ 0 w 2111887"/>
              <a:gd name="connsiteY10" fmla="*/ 264906 h 4561114"/>
              <a:gd name="connsiteX0" fmla="*/ 0 w 2111887"/>
              <a:gd name="connsiteY0" fmla="*/ 269676 h 4565884"/>
              <a:gd name="connsiteX1" fmla="*/ 247217 w 2111887"/>
              <a:gd name="connsiteY1" fmla="*/ 22459 h 4565884"/>
              <a:gd name="connsiteX2" fmla="*/ 612749 w 2111887"/>
              <a:gd name="connsiteY2" fmla="*/ 15315 h 4565884"/>
              <a:gd name="connsiteX3" fmla="*/ 1103287 w 2111887"/>
              <a:gd name="connsiteY3" fmla="*/ 122471 h 4565884"/>
              <a:gd name="connsiteX4" fmla="*/ 1864670 w 2111887"/>
              <a:gd name="connsiteY4" fmla="*/ 22459 h 4565884"/>
              <a:gd name="connsiteX5" fmla="*/ 2111887 w 2111887"/>
              <a:gd name="connsiteY5" fmla="*/ 269676 h 4565884"/>
              <a:gd name="connsiteX6" fmla="*/ 2111887 w 2111887"/>
              <a:gd name="connsiteY6" fmla="*/ 4318667 h 4565884"/>
              <a:gd name="connsiteX7" fmla="*/ 1864670 w 2111887"/>
              <a:gd name="connsiteY7" fmla="*/ 4565884 h 4565884"/>
              <a:gd name="connsiteX8" fmla="*/ 247217 w 2111887"/>
              <a:gd name="connsiteY8" fmla="*/ 4565884 h 4565884"/>
              <a:gd name="connsiteX9" fmla="*/ 0 w 2111887"/>
              <a:gd name="connsiteY9" fmla="*/ 4318667 h 4565884"/>
              <a:gd name="connsiteX10" fmla="*/ 0 w 2111887"/>
              <a:gd name="connsiteY10" fmla="*/ 269676 h 4565884"/>
              <a:gd name="connsiteX0" fmla="*/ 0 w 2111887"/>
              <a:gd name="connsiteY0" fmla="*/ 275247 h 4571455"/>
              <a:gd name="connsiteX1" fmla="*/ 247217 w 2111887"/>
              <a:gd name="connsiteY1" fmla="*/ 18505 h 4571455"/>
              <a:gd name="connsiteX2" fmla="*/ 612749 w 2111887"/>
              <a:gd name="connsiteY2" fmla="*/ 20886 h 4571455"/>
              <a:gd name="connsiteX3" fmla="*/ 1103287 w 2111887"/>
              <a:gd name="connsiteY3" fmla="*/ 128042 h 4571455"/>
              <a:gd name="connsiteX4" fmla="*/ 1864670 w 2111887"/>
              <a:gd name="connsiteY4" fmla="*/ 28030 h 4571455"/>
              <a:gd name="connsiteX5" fmla="*/ 2111887 w 2111887"/>
              <a:gd name="connsiteY5" fmla="*/ 275247 h 4571455"/>
              <a:gd name="connsiteX6" fmla="*/ 2111887 w 2111887"/>
              <a:gd name="connsiteY6" fmla="*/ 4324238 h 4571455"/>
              <a:gd name="connsiteX7" fmla="*/ 1864670 w 2111887"/>
              <a:gd name="connsiteY7" fmla="*/ 4571455 h 4571455"/>
              <a:gd name="connsiteX8" fmla="*/ 247217 w 2111887"/>
              <a:gd name="connsiteY8" fmla="*/ 4571455 h 4571455"/>
              <a:gd name="connsiteX9" fmla="*/ 0 w 2111887"/>
              <a:gd name="connsiteY9" fmla="*/ 4324238 h 4571455"/>
              <a:gd name="connsiteX10" fmla="*/ 0 w 2111887"/>
              <a:gd name="connsiteY10" fmla="*/ 275247 h 4571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1103287 w 2111887"/>
              <a:gd name="connsiteY3" fmla="*/ 121042 h 4564455"/>
              <a:gd name="connsiteX4" fmla="*/ 1864670 w 2111887"/>
              <a:gd name="connsiteY4" fmla="*/ 21030 h 4564455"/>
              <a:gd name="connsiteX5" fmla="*/ 2111887 w 2111887"/>
              <a:gd name="connsiteY5" fmla="*/ 268247 h 4564455"/>
              <a:gd name="connsiteX6" fmla="*/ 2111887 w 2111887"/>
              <a:gd name="connsiteY6" fmla="*/ 4317238 h 4564455"/>
              <a:gd name="connsiteX7" fmla="*/ 1864670 w 2111887"/>
              <a:gd name="connsiteY7" fmla="*/ 4564455 h 4564455"/>
              <a:gd name="connsiteX8" fmla="*/ 247217 w 2111887"/>
              <a:gd name="connsiteY8" fmla="*/ 4564455 h 4564455"/>
              <a:gd name="connsiteX9" fmla="*/ 0 w 2111887"/>
              <a:gd name="connsiteY9" fmla="*/ 4317238 h 4564455"/>
              <a:gd name="connsiteX10" fmla="*/ 0 w 2111887"/>
              <a:gd name="connsiteY10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784200 w 2111887"/>
              <a:gd name="connsiteY3" fmla="*/ 59130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864670 w 2111887"/>
              <a:gd name="connsiteY6" fmla="*/ 21030 h 4564455"/>
              <a:gd name="connsiteX7" fmla="*/ 2111887 w 2111887"/>
              <a:gd name="connsiteY7" fmla="*/ 268247 h 4564455"/>
              <a:gd name="connsiteX8" fmla="*/ 2111887 w 2111887"/>
              <a:gd name="connsiteY8" fmla="*/ 4317238 h 4564455"/>
              <a:gd name="connsiteX9" fmla="*/ 1864670 w 2111887"/>
              <a:gd name="connsiteY9" fmla="*/ 4564455 h 4564455"/>
              <a:gd name="connsiteX10" fmla="*/ 247217 w 2111887"/>
              <a:gd name="connsiteY10" fmla="*/ 4564455 h 4564455"/>
              <a:gd name="connsiteX11" fmla="*/ 0 w 2111887"/>
              <a:gd name="connsiteY11" fmla="*/ 4317238 h 4564455"/>
              <a:gd name="connsiteX12" fmla="*/ 0 w 2111887"/>
              <a:gd name="connsiteY12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600969 w 2111887"/>
              <a:gd name="connsiteY6" fmla="*/ 73418 h 4564455"/>
              <a:gd name="connsiteX7" fmla="*/ 1864670 w 2111887"/>
              <a:gd name="connsiteY7" fmla="*/ 21030 h 4564455"/>
              <a:gd name="connsiteX8" fmla="*/ 2111887 w 2111887"/>
              <a:gd name="connsiteY8" fmla="*/ 268247 h 4564455"/>
              <a:gd name="connsiteX9" fmla="*/ 2111887 w 2111887"/>
              <a:gd name="connsiteY9" fmla="*/ 4317238 h 4564455"/>
              <a:gd name="connsiteX10" fmla="*/ 1864670 w 2111887"/>
              <a:gd name="connsiteY10" fmla="*/ 4564455 h 4564455"/>
              <a:gd name="connsiteX11" fmla="*/ 247217 w 2111887"/>
              <a:gd name="connsiteY11" fmla="*/ 4564455 h 4564455"/>
              <a:gd name="connsiteX12" fmla="*/ 0 w 2111887"/>
              <a:gd name="connsiteY12" fmla="*/ 4317238 h 4564455"/>
              <a:gd name="connsiteX13" fmla="*/ 0 w 2111887"/>
              <a:gd name="connsiteY13" fmla="*/ 268247 h 4564455"/>
              <a:gd name="connsiteX0" fmla="*/ 0 w 2111887"/>
              <a:gd name="connsiteY0" fmla="*/ 271881 h 4568089"/>
              <a:gd name="connsiteX1" fmla="*/ 247217 w 2111887"/>
              <a:gd name="connsiteY1" fmla="*/ 15139 h 4568089"/>
              <a:gd name="connsiteX2" fmla="*/ 612749 w 2111887"/>
              <a:gd name="connsiteY2" fmla="*/ 17520 h 4568089"/>
              <a:gd name="connsiteX3" fmla="*/ 691331 w 2111887"/>
              <a:gd name="connsiteY3" fmla="*/ 105626 h 4568089"/>
              <a:gd name="connsiteX4" fmla="*/ 1103287 w 2111887"/>
              <a:gd name="connsiteY4" fmla="*/ 124676 h 4568089"/>
              <a:gd name="connsiteX5" fmla="*/ 1453331 w 2111887"/>
              <a:gd name="connsiteY5" fmla="*/ 127058 h 4568089"/>
              <a:gd name="connsiteX6" fmla="*/ 1520006 w 2111887"/>
              <a:gd name="connsiteY6" fmla="*/ 12758 h 4568089"/>
              <a:gd name="connsiteX7" fmla="*/ 1864670 w 2111887"/>
              <a:gd name="connsiteY7" fmla="*/ 24664 h 4568089"/>
              <a:gd name="connsiteX8" fmla="*/ 2111887 w 2111887"/>
              <a:gd name="connsiteY8" fmla="*/ 271881 h 4568089"/>
              <a:gd name="connsiteX9" fmla="*/ 2111887 w 2111887"/>
              <a:gd name="connsiteY9" fmla="*/ 4320872 h 4568089"/>
              <a:gd name="connsiteX10" fmla="*/ 1864670 w 2111887"/>
              <a:gd name="connsiteY10" fmla="*/ 4568089 h 4568089"/>
              <a:gd name="connsiteX11" fmla="*/ 247217 w 2111887"/>
              <a:gd name="connsiteY11" fmla="*/ 4568089 h 4568089"/>
              <a:gd name="connsiteX12" fmla="*/ 0 w 2111887"/>
              <a:gd name="connsiteY12" fmla="*/ 4320872 h 4568089"/>
              <a:gd name="connsiteX13" fmla="*/ 0 w 2111887"/>
              <a:gd name="connsiteY13" fmla="*/ 271881 h 4568089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1331 w 2111887"/>
              <a:gd name="connsiteY3" fmla="*/ 106707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3465 h 4569673"/>
              <a:gd name="connsiteX1" fmla="*/ 247217 w 2111887"/>
              <a:gd name="connsiteY1" fmla="*/ 16723 h 4569673"/>
              <a:gd name="connsiteX2" fmla="*/ 579412 w 2111887"/>
              <a:gd name="connsiteY2" fmla="*/ 9580 h 4569673"/>
              <a:gd name="connsiteX3" fmla="*/ 693712 w 2111887"/>
              <a:gd name="connsiteY3" fmla="*/ 119116 h 4569673"/>
              <a:gd name="connsiteX4" fmla="*/ 1055662 w 2111887"/>
              <a:gd name="connsiteY4" fmla="*/ 126260 h 4569673"/>
              <a:gd name="connsiteX5" fmla="*/ 1453331 w 2111887"/>
              <a:gd name="connsiteY5" fmla="*/ 121498 h 4569673"/>
              <a:gd name="connsiteX6" fmla="*/ 1520006 w 2111887"/>
              <a:gd name="connsiteY6" fmla="*/ 14342 h 4569673"/>
              <a:gd name="connsiteX7" fmla="*/ 1888482 w 2111887"/>
              <a:gd name="connsiteY7" fmla="*/ 23867 h 4569673"/>
              <a:gd name="connsiteX8" fmla="*/ 2111887 w 2111887"/>
              <a:gd name="connsiteY8" fmla="*/ 273465 h 4569673"/>
              <a:gd name="connsiteX9" fmla="*/ 2111887 w 2111887"/>
              <a:gd name="connsiteY9" fmla="*/ 4322456 h 4569673"/>
              <a:gd name="connsiteX10" fmla="*/ 1864670 w 2111887"/>
              <a:gd name="connsiteY10" fmla="*/ 4569673 h 4569673"/>
              <a:gd name="connsiteX11" fmla="*/ 247217 w 2111887"/>
              <a:gd name="connsiteY11" fmla="*/ 4569673 h 4569673"/>
              <a:gd name="connsiteX12" fmla="*/ 0 w 2111887"/>
              <a:gd name="connsiteY12" fmla="*/ 4322456 h 4569673"/>
              <a:gd name="connsiteX13" fmla="*/ 0 w 2111887"/>
              <a:gd name="connsiteY13" fmla="*/ 273465 h 4569673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27138 w 2111887"/>
              <a:gd name="connsiteY5" fmla="*/ 124774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5652 h 4571860"/>
              <a:gd name="connsiteX1" fmla="*/ 235311 w 2111887"/>
              <a:gd name="connsiteY1" fmla="*/ 16529 h 4571860"/>
              <a:gd name="connsiteX2" fmla="*/ 579412 w 2111887"/>
              <a:gd name="connsiteY2" fmla="*/ 11767 h 4571860"/>
              <a:gd name="connsiteX3" fmla="*/ 698474 w 2111887"/>
              <a:gd name="connsiteY3" fmla="*/ 123685 h 4571860"/>
              <a:gd name="connsiteX4" fmla="*/ 1055662 w 2111887"/>
              <a:gd name="connsiteY4" fmla="*/ 128447 h 4571860"/>
              <a:gd name="connsiteX5" fmla="*/ 1427138 w 2111887"/>
              <a:gd name="connsiteY5" fmla="*/ 126066 h 4571860"/>
              <a:gd name="connsiteX6" fmla="*/ 1520006 w 2111887"/>
              <a:gd name="connsiteY6" fmla="*/ 11766 h 4571860"/>
              <a:gd name="connsiteX7" fmla="*/ 1888482 w 2111887"/>
              <a:gd name="connsiteY7" fmla="*/ 26054 h 4571860"/>
              <a:gd name="connsiteX8" fmla="*/ 2111887 w 2111887"/>
              <a:gd name="connsiteY8" fmla="*/ 275652 h 4571860"/>
              <a:gd name="connsiteX9" fmla="*/ 2111887 w 2111887"/>
              <a:gd name="connsiteY9" fmla="*/ 4324643 h 4571860"/>
              <a:gd name="connsiteX10" fmla="*/ 1864670 w 2111887"/>
              <a:gd name="connsiteY10" fmla="*/ 4571860 h 4571860"/>
              <a:gd name="connsiteX11" fmla="*/ 247217 w 2111887"/>
              <a:gd name="connsiteY11" fmla="*/ 4571860 h 4571860"/>
              <a:gd name="connsiteX12" fmla="*/ 0 w 2111887"/>
              <a:gd name="connsiteY12" fmla="*/ 4324643 h 4571860"/>
              <a:gd name="connsiteX13" fmla="*/ 0 w 2111887"/>
              <a:gd name="connsiteY13" fmla="*/ 275652 h 4571860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698474 w 2111887"/>
              <a:gd name="connsiteY3" fmla="*/ 125757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762768 w 2111887"/>
              <a:gd name="connsiteY3" fmla="*/ 28126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55662 w 2111887"/>
              <a:gd name="connsiteY4" fmla="*/ 124792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46137 w 2111887"/>
              <a:gd name="connsiteY4" fmla="*/ 15255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272357 w 2111887"/>
              <a:gd name="connsiteY4" fmla="*/ 22398 h 4568205"/>
              <a:gd name="connsiteX5" fmla="*/ 1520006 w 2111887"/>
              <a:gd name="connsiteY5" fmla="*/ 8111 h 4568205"/>
              <a:gd name="connsiteX6" fmla="*/ 1895626 w 2111887"/>
              <a:gd name="connsiteY6" fmla="*/ 17637 h 4568205"/>
              <a:gd name="connsiteX7" fmla="*/ 2111887 w 2111887"/>
              <a:gd name="connsiteY7" fmla="*/ 271997 h 4568205"/>
              <a:gd name="connsiteX8" fmla="*/ 2111887 w 2111887"/>
              <a:gd name="connsiteY8" fmla="*/ 4320988 h 4568205"/>
              <a:gd name="connsiteX9" fmla="*/ 1864670 w 2111887"/>
              <a:gd name="connsiteY9" fmla="*/ 4568205 h 4568205"/>
              <a:gd name="connsiteX10" fmla="*/ 247217 w 2111887"/>
              <a:gd name="connsiteY10" fmla="*/ 4568205 h 4568205"/>
              <a:gd name="connsiteX11" fmla="*/ 0 w 2111887"/>
              <a:gd name="connsiteY11" fmla="*/ 4320988 h 4568205"/>
              <a:gd name="connsiteX12" fmla="*/ 0 w 2111887"/>
              <a:gd name="connsiteY12" fmla="*/ 271997 h 4568205"/>
              <a:gd name="connsiteX0" fmla="*/ 0 w 2111887"/>
              <a:gd name="connsiteY0" fmla="*/ 275715 h 4571923"/>
              <a:gd name="connsiteX1" fmla="*/ 235311 w 2111887"/>
              <a:gd name="connsiteY1" fmla="*/ 16592 h 4571923"/>
              <a:gd name="connsiteX2" fmla="*/ 762768 w 2111887"/>
              <a:gd name="connsiteY2" fmla="*/ 26117 h 4571923"/>
              <a:gd name="connsiteX3" fmla="*/ 1272357 w 2111887"/>
              <a:gd name="connsiteY3" fmla="*/ 26116 h 4571923"/>
              <a:gd name="connsiteX4" fmla="*/ 1520006 w 2111887"/>
              <a:gd name="connsiteY4" fmla="*/ 11829 h 4571923"/>
              <a:gd name="connsiteX5" fmla="*/ 1895626 w 2111887"/>
              <a:gd name="connsiteY5" fmla="*/ 21355 h 4571923"/>
              <a:gd name="connsiteX6" fmla="*/ 2111887 w 2111887"/>
              <a:gd name="connsiteY6" fmla="*/ 275715 h 4571923"/>
              <a:gd name="connsiteX7" fmla="*/ 2111887 w 2111887"/>
              <a:gd name="connsiteY7" fmla="*/ 4324706 h 4571923"/>
              <a:gd name="connsiteX8" fmla="*/ 1864670 w 2111887"/>
              <a:gd name="connsiteY8" fmla="*/ 4571923 h 4571923"/>
              <a:gd name="connsiteX9" fmla="*/ 247217 w 2111887"/>
              <a:gd name="connsiteY9" fmla="*/ 4571923 h 4571923"/>
              <a:gd name="connsiteX10" fmla="*/ 0 w 2111887"/>
              <a:gd name="connsiteY10" fmla="*/ 4324706 h 4571923"/>
              <a:gd name="connsiteX11" fmla="*/ 0 w 2111887"/>
              <a:gd name="connsiteY11" fmla="*/ 275715 h 4571923"/>
              <a:gd name="connsiteX0" fmla="*/ 0 w 2111887"/>
              <a:gd name="connsiteY0" fmla="*/ 275289 h 4571497"/>
              <a:gd name="connsiteX1" fmla="*/ 235311 w 2111887"/>
              <a:gd name="connsiteY1" fmla="*/ 16166 h 4571497"/>
              <a:gd name="connsiteX2" fmla="*/ 1272357 w 2111887"/>
              <a:gd name="connsiteY2" fmla="*/ 25690 h 4571497"/>
              <a:gd name="connsiteX3" fmla="*/ 1520006 w 2111887"/>
              <a:gd name="connsiteY3" fmla="*/ 11403 h 4571497"/>
              <a:gd name="connsiteX4" fmla="*/ 1895626 w 2111887"/>
              <a:gd name="connsiteY4" fmla="*/ 20929 h 4571497"/>
              <a:gd name="connsiteX5" fmla="*/ 2111887 w 2111887"/>
              <a:gd name="connsiteY5" fmla="*/ 275289 h 4571497"/>
              <a:gd name="connsiteX6" fmla="*/ 2111887 w 2111887"/>
              <a:gd name="connsiteY6" fmla="*/ 4324280 h 4571497"/>
              <a:gd name="connsiteX7" fmla="*/ 1864670 w 2111887"/>
              <a:gd name="connsiteY7" fmla="*/ 4571497 h 4571497"/>
              <a:gd name="connsiteX8" fmla="*/ 247217 w 2111887"/>
              <a:gd name="connsiteY8" fmla="*/ 4571497 h 4571497"/>
              <a:gd name="connsiteX9" fmla="*/ 0 w 2111887"/>
              <a:gd name="connsiteY9" fmla="*/ 4324280 h 4571497"/>
              <a:gd name="connsiteX10" fmla="*/ 0 w 2111887"/>
              <a:gd name="connsiteY10" fmla="*/ 275289 h 4571497"/>
              <a:gd name="connsiteX0" fmla="*/ 0 w 2111887"/>
              <a:gd name="connsiteY0" fmla="*/ 280184 h 4576392"/>
              <a:gd name="connsiteX1" fmla="*/ 235311 w 2111887"/>
              <a:gd name="connsiteY1" fmla="*/ 21061 h 4576392"/>
              <a:gd name="connsiteX2" fmla="*/ 1520006 w 2111887"/>
              <a:gd name="connsiteY2" fmla="*/ 16298 h 4576392"/>
              <a:gd name="connsiteX3" fmla="*/ 1895626 w 2111887"/>
              <a:gd name="connsiteY3" fmla="*/ 25824 h 4576392"/>
              <a:gd name="connsiteX4" fmla="*/ 2111887 w 2111887"/>
              <a:gd name="connsiteY4" fmla="*/ 280184 h 4576392"/>
              <a:gd name="connsiteX5" fmla="*/ 2111887 w 2111887"/>
              <a:gd name="connsiteY5" fmla="*/ 4329175 h 4576392"/>
              <a:gd name="connsiteX6" fmla="*/ 1864670 w 2111887"/>
              <a:gd name="connsiteY6" fmla="*/ 4576392 h 4576392"/>
              <a:gd name="connsiteX7" fmla="*/ 247217 w 2111887"/>
              <a:gd name="connsiteY7" fmla="*/ 4576392 h 4576392"/>
              <a:gd name="connsiteX8" fmla="*/ 0 w 2111887"/>
              <a:gd name="connsiteY8" fmla="*/ 4329175 h 4576392"/>
              <a:gd name="connsiteX9" fmla="*/ 0 w 2111887"/>
              <a:gd name="connsiteY9" fmla="*/ 280184 h 4576392"/>
              <a:gd name="connsiteX0" fmla="*/ 0 w 2111887"/>
              <a:gd name="connsiteY0" fmla="*/ 288917 h 4585125"/>
              <a:gd name="connsiteX1" fmla="*/ 235311 w 2111887"/>
              <a:gd name="connsiteY1" fmla="*/ 29794 h 4585125"/>
              <a:gd name="connsiteX2" fmla="*/ 1895626 w 2111887"/>
              <a:gd name="connsiteY2" fmla="*/ 34557 h 4585125"/>
              <a:gd name="connsiteX3" fmla="*/ 2111887 w 2111887"/>
              <a:gd name="connsiteY3" fmla="*/ 288917 h 4585125"/>
              <a:gd name="connsiteX4" fmla="*/ 2111887 w 2111887"/>
              <a:gd name="connsiteY4" fmla="*/ 4337908 h 4585125"/>
              <a:gd name="connsiteX5" fmla="*/ 1864670 w 2111887"/>
              <a:gd name="connsiteY5" fmla="*/ 4585125 h 4585125"/>
              <a:gd name="connsiteX6" fmla="*/ 247217 w 2111887"/>
              <a:gd name="connsiteY6" fmla="*/ 4585125 h 4585125"/>
              <a:gd name="connsiteX7" fmla="*/ 0 w 2111887"/>
              <a:gd name="connsiteY7" fmla="*/ 4337908 h 4585125"/>
              <a:gd name="connsiteX8" fmla="*/ 0 w 2111887"/>
              <a:gd name="connsiteY8" fmla="*/ 288917 h 4585125"/>
              <a:gd name="connsiteX0" fmla="*/ 0 w 2111887"/>
              <a:gd name="connsiteY0" fmla="*/ 316063 h 4612271"/>
              <a:gd name="connsiteX1" fmla="*/ 235311 w 2111887"/>
              <a:gd name="connsiteY1" fmla="*/ 56940 h 4612271"/>
              <a:gd name="connsiteX2" fmla="*/ 1888483 w 2111887"/>
              <a:gd name="connsiteY2" fmla="*/ 18841 h 4612271"/>
              <a:gd name="connsiteX3" fmla="*/ 2111887 w 2111887"/>
              <a:gd name="connsiteY3" fmla="*/ 316063 h 4612271"/>
              <a:gd name="connsiteX4" fmla="*/ 2111887 w 2111887"/>
              <a:gd name="connsiteY4" fmla="*/ 4365054 h 4612271"/>
              <a:gd name="connsiteX5" fmla="*/ 1864670 w 2111887"/>
              <a:gd name="connsiteY5" fmla="*/ 4612271 h 4612271"/>
              <a:gd name="connsiteX6" fmla="*/ 247217 w 2111887"/>
              <a:gd name="connsiteY6" fmla="*/ 4612271 h 4612271"/>
              <a:gd name="connsiteX7" fmla="*/ 0 w 2111887"/>
              <a:gd name="connsiteY7" fmla="*/ 4365054 h 4612271"/>
              <a:gd name="connsiteX8" fmla="*/ 0 w 2111887"/>
              <a:gd name="connsiteY8" fmla="*/ 316063 h 4612271"/>
              <a:gd name="connsiteX0" fmla="*/ 0 w 2111887"/>
              <a:gd name="connsiteY0" fmla="*/ 327050 h 4623258"/>
              <a:gd name="connsiteX1" fmla="*/ 223404 w 2111887"/>
              <a:gd name="connsiteY1" fmla="*/ 34589 h 4623258"/>
              <a:gd name="connsiteX2" fmla="*/ 1888483 w 2111887"/>
              <a:gd name="connsiteY2" fmla="*/ 29828 h 4623258"/>
              <a:gd name="connsiteX3" fmla="*/ 2111887 w 2111887"/>
              <a:gd name="connsiteY3" fmla="*/ 327050 h 4623258"/>
              <a:gd name="connsiteX4" fmla="*/ 2111887 w 2111887"/>
              <a:gd name="connsiteY4" fmla="*/ 4376041 h 4623258"/>
              <a:gd name="connsiteX5" fmla="*/ 1864670 w 2111887"/>
              <a:gd name="connsiteY5" fmla="*/ 4623258 h 4623258"/>
              <a:gd name="connsiteX6" fmla="*/ 247217 w 2111887"/>
              <a:gd name="connsiteY6" fmla="*/ 4623258 h 4623258"/>
              <a:gd name="connsiteX7" fmla="*/ 0 w 2111887"/>
              <a:gd name="connsiteY7" fmla="*/ 4376041 h 4623258"/>
              <a:gd name="connsiteX8" fmla="*/ 0 w 2111887"/>
              <a:gd name="connsiteY8" fmla="*/ 327050 h 4623258"/>
              <a:gd name="connsiteX0" fmla="*/ 0 w 2111887"/>
              <a:gd name="connsiteY0" fmla="*/ 318359 h 4614567"/>
              <a:gd name="connsiteX1" fmla="*/ 223404 w 2111887"/>
              <a:gd name="connsiteY1" fmla="*/ 25898 h 4614567"/>
              <a:gd name="connsiteX2" fmla="*/ 1888483 w 2111887"/>
              <a:gd name="connsiteY2" fmla="*/ 21137 h 4614567"/>
              <a:gd name="connsiteX3" fmla="*/ 2111887 w 2111887"/>
              <a:gd name="connsiteY3" fmla="*/ 318359 h 4614567"/>
              <a:gd name="connsiteX4" fmla="*/ 2111887 w 2111887"/>
              <a:gd name="connsiteY4" fmla="*/ 4367350 h 4614567"/>
              <a:gd name="connsiteX5" fmla="*/ 1864670 w 2111887"/>
              <a:gd name="connsiteY5" fmla="*/ 4614567 h 4614567"/>
              <a:gd name="connsiteX6" fmla="*/ 247217 w 2111887"/>
              <a:gd name="connsiteY6" fmla="*/ 4614567 h 4614567"/>
              <a:gd name="connsiteX7" fmla="*/ 0 w 2111887"/>
              <a:gd name="connsiteY7" fmla="*/ 4367350 h 4614567"/>
              <a:gd name="connsiteX8" fmla="*/ 0 w 2111887"/>
              <a:gd name="connsiteY8" fmla="*/ 318359 h 4614567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9031"/>
              <a:gd name="connsiteY0" fmla="*/ 292265 h 4605141"/>
              <a:gd name="connsiteX1" fmla="*/ 230548 w 2119031"/>
              <a:gd name="connsiteY1" fmla="*/ 16472 h 4605141"/>
              <a:gd name="connsiteX2" fmla="*/ 1895627 w 2119031"/>
              <a:gd name="connsiteY2" fmla="*/ 11711 h 4605141"/>
              <a:gd name="connsiteX3" fmla="*/ 2119031 w 2119031"/>
              <a:gd name="connsiteY3" fmla="*/ 308933 h 4605141"/>
              <a:gd name="connsiteX4" fmla="*/ 2119031 w 2119031"/>
              <a:gd name="connsiteY4" fmla="*/ 4357924 h 4605141"/>
              <a:gd name="connsiteX5" fmla="*/ 1871814 w 2119031"/>
              <a:gd name="connsiteY5" fmla="*/ 4605141 h 4605141"/>
              <a:gd name="connsiteX6" fmla="*/ 254361 w 2119031"/>
              <a:gd name="connsiteY6" fmla="*/ 4605141 h 4605141"/>
              <a:gd name="connsiteX7" fmla="*/ 7144 w 2119031"/>
              <a:gd name="connsiteY7" fmla="*/ 4357924 h 4605141"/>
              <a:gd name="connsiteX8" fmla="*/ 0 w 2119031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19031 w 2128556"/>
              <a:gd name="connsiteY4" fmla="*/ 4357924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28556 w 2128556"/>
              <a:gd name="connsiteY4" fmla="*/ 4360305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0514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2419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2874 w 2131430"/>
              <a:gd name="connsiteY0" fmla="*/ 292265 h 4626572"/>
              <a:gd name="connsiteX1" fmla="*/ 233422 w 2131430"/>
              <a:gd name="connsiteY1" fmla="*/ 16472 h 4626572"/>
              <a:gd name="connsiteX2" fmla="*/ 1898501 w 2131430"/>
              <a:gd name="connsiteY2" fmla="*/ 11711 h 4626572"/>
              <a:gd name="connsiteX3" fmla="*/ 2131430 w 2131430"/>
              <a:gd name="connsiteY3" fmla="*/ 297027 h 4626572"/>
              <a:gd name="connsiteX4" fmla="*/ 2131430 w 2131430"/>
              <a:gd name="connsiteY4" fmla="*/ 4360305 h 4626572"/>
              <a:gd name="connsiteX5" fmla="*/ 1869925 w 2131430"/>
              <a:gd name="connsiteY5" fmla="*/ 4626572 h 4626572"/>
              <a:gd name="connsiteX6" fmla="*/ 257235 w 2131430"/>
              <a:gd name="connsiteY6" fmla="*/ 4624191 h 4626572"/>
              <a:gd name="connsiteX7" fmla="*/ 493 w 2131430"/>
              <a:gd name="connsiteY7" fmla="*/ 4357924 h 4626572"/>
              <a:gd name="connsiteX8" fmla="*/ 2874 w 2131430"/>
              <a:gd name="connsiteY8" fmla="*/ 292265 h 46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630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686872"/>
            <a:ext cx="11205713" cy="2200204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2887077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3947960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3805958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F9948C5E-76A7-F702-69DB-282464E77641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9456AD05-D0D5-B566-5464-905D6E126C9B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E39BB277-D677-7122-583C-E2DA058F670A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xmlns="" id="{3FE1A5C2-1028-7EF7-EC88-4F04EC7380D2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542C0C7-F574-E38A-4EB3-08F7967A55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509D78DE-4DE3-2990-85E4-786FD52314B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2A8D337-520D-D86F-59BE-49A69B9FFC6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4674FC1A-E55F-C03B-647D-62C9D227489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0AF77203-FB16-225E-E2AD-E6F5BFB29DF4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59832108-B491-0ED9-0209-DCDB4B879444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E3B44A9-629A-9AFC-6A18-1288714D7213}"/>
              </a:ext>
            </a:extLst>
          </p:cNvPr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xmlns="" id="{47E8952C-C96D-E1CF-68EF-C321F558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xmlns="" id="{A43BEA4F-EC22-DCD8-2D07-6E96C6A77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5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P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0AFEF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942152"/>
            <a:ext cx="292100" cy="29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23CFF9A2-77A5-DDEE-8CD5-81FBB071FF6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0E020D5-F981-3E97-FE5E-ADF3F5D5D67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E6F97B9-1D92-F527-C77C-03A8413842FA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E461B76C-9BE8-353C-CE4F-D68CC621DEA4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BD53315-09D7-5756-C6C6-55FFDDCFE13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DA79C1E-4CE5-9C79-D05A-E661FD9C1020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17A207F-A3E9-4918-9A39-6AFD5C75AE2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41CAD55-C718-D746-6C4B-AC27D7F9E3C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652AF38-7C96-9660-E7DF-32022B5040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998B8E65-85EA-EDA7-0D26-FAB09CE576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E6AC2544-66BB-6379-48DA-83F16247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9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 Background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6" y="2914650"/>
            <a:ext cx="364657" cy="3646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D0407ADE-1691-B221-3DBE-A0668F67DFAD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xmlns="" id="{D34C1E1A-F6EE-479B-62C5-AAA2AF44D763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0CF4A6C1-BB6F-E2E1-2B44-FAD2A1B1382F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2C836B12-C2E7-7458-8EEF-C0E54C0712FC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02B1A35-3625-44F2-B450-96259B3697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DE497A08-099F-1B3E-194B-4232B1D060A8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D5BAB25-FCB5-FAAB-5765-8D4ACA9B2625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B09F01B-7545-EE0B-CCDB-EA38604EB38F}"/>
              </a:ext>
            </a:extLst>
          </p:cNvPr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0B09E43-1817-D52E-1B93-2D03B69FBBF9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340A8E4-7C5F-7F57-1FD7-2B62EB3A0CA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1401AA1-7975-3594-DC27-3B15A19D2BF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786A1549-5E94-2A55-30E3-4C7A2D1E8077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98C5B0-03A7-5383-3EC8-3710BCD5581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xmlns="" id="{EE419B5B-7A9D-F950-9502-52863B41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xmlns="" id="{04DAFEAD-AB29-262E-41C9-C3201759F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4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9DEB5E8B-9D80-CFB1-EDED-87ECE2CB2B8A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5F6291E-292F-647B-E93F-CCF3BD97EF4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972A86A-A3D6-70DE-0206-BB773A44427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CAF733AF-6C3E-C1DE-BF08-4108C35CB05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AB7700C-E55C-27FB-89BF-E9B044E9EC33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A9A2E08-C471-6D85-4D71-8B7583F204F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08275F7-17A7-2357-D01F-B5A5E3884CF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BC96F8B-987B-47C3-DC48-3B2EC5C98BF8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B7A3534-0713-475D-C6A5-307770CE20B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7EB70784-4611-F5A4-7D58-DD378AF3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87628174-E628-DF34-7A10-83FDFC5D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3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6CEE1D6-0A80-8A7D-310B-2F6B434F47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CC110D58-C7C9-AD78-555F-33E02058DAF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B81B152-BF7B-A150-5A99-2B451EC38D47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D759768-9879-1B7A-B5FA-0DCEFE74D51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A3889155-4A4A-8DED-164F-8A56C00B8F9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35096035-4D5E-EF98-4374-6099861A66F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8792706-2488-D26C-C54B-F6881C86D05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6F36761B-1C8C-2A9C-97D2-FD722A844AE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BA4366D-2C0B-5E27-DC28-A877427191A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2538E5B-E5A0-69DD-94F0-C506BC4743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xmlns="" id="{709C7B13-13FD-9548-48BE-5821DF0AA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2283063C-B225-E607-FC11-4C67B227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8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- Placehol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6B71F910-DD42-8802-386F-AA27E891E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14350" y="1125114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14348" y="2885650"/>
            <a:ext cx="4467229" cy="224454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 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5667375" y="1125114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8E269295-E313-A799-7125-41D39E39DAF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F4B895D-114D-C9C2-A547-220F39E95B3A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B61B30F-7B6D-78FB-BD6E-E34AD607BE56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227F6DF5-10A9-DC42-E1E9-D1FA91D6BBF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71959BFF-8A0A-B338-A74E-37D7F5CED4DF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3AE9E1AD-2113-53D7-8783-10A60D93296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E1424EB-91CE-59BF-400F-9BCF3A182E6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299800F-88A1-1EF2-673A-E19EDD4D12A2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DFA7C85-7A63-3F94-A6E0-51FBFB0A62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39E5B1EA-BE1C-22C4-8140-1FF7F085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23F5244F-399D-4048-0258-1C4D4345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9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Left - Titl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036A66E2-7787-687B-3553-97FAF9109C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37350" y="1332588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7348" y="3093124"/>
            <a:ext cx="4467229" cy="219233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624706" y="1332588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D473B34E-C5A1-D7E2-C692-BFBE5EBD6AC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C1CFE12-2689-2DB3-6CB8-E6D662CAE886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06B0CF2-5878-8045-7665-76673B4F71AB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6C447DE-39C2-0CF7-466F-6F936D0397D6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6BB166D7-5532-DFCC-4719-A557C504B8F3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B618045-F14E-9F31-0FA0-0532F46BF465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AF28839-2BBD-09C4-84D8-C7BD82D44B55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CD9E80B-3CE1-773E-29BB-8B95E6D4543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ACA3E05-765A-20DC-76C7-1BB18527C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D2971456-C6D4-0F38-6B9E-1F35DDA6E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12/6/2024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C3720CF9-36DD-EAE0-4DFF-B34E1D72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9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00D1CE85-AA59-46D7-98F4-301D80B40614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B9B05A01-6F48-4D1A-BEA9-613C8F70D2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0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79" r:id="rId3"/>
    <p:sldLayoutId id="2147483652" r:id="rId4"/>
    <p:sldLayoutId id="2147483653" r:id="rId5"/>
    <p:sldLayoutId id="2147483654" r:id="rId6"/>
    <p:sldLayoutId id="2147483677" r:id="rId7"/>
    <p:sldLayoutId id="2147483655" r:id="rId8"/>
    <p:sldLayoutId id="2147483656" r:id="rId9"/>
    <p:sldLayoutId id="2147483657" r:id="rId10"/>
    <p:sldLayoutId id="2147483678" r:id="rId11"/>
    <p:sldLayoutId id="2147483658" r:id="rId12"/>
    <p:sldLayoutId id="2147483659" r:id="rId13"/>
    <p:sldLayoutId id="2147483660" r:id="rId14"/>
    <p:sldLayoutId id="2147483661" r:id="rId15"/>
    <p:sldLayoutId id="2147483663" r:id="rId16"/>
    <p:sldLayoutId id="2147483666" r:id="rId17"/>
    <p:sldLayoutId id="2147483674" r:id="rId18"/>
    <p:sldLayoutId id="2147483673" r:id="rId19"/>
    <p:sldLayoutId id="2147483675" r:id="rId20"/>
    <p:sldLayoutId id="2147483676" r:id="rId21"/>
    <p:sldLayoutId id="2147483664" r:id="rId22"/>
    <p:sldLayoutId id="2147483665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2D" panose="00000500000000000000" pitchFamily="2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C45E41-A1AF-488B-B0BD-65F8B7FDA7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BÁO CÁO BẢO VỆ LUẬN VĂN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49537F2-C3B5-487E-AF04-318467A156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CHUYÊN NGÀNH TIN HỌC ỨNG DỤNG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727A67E-F5E5-4E62-AFA1-B5747C25A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smtClean="0"/>
              <a:t>: </a:t>
            </a: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Phước</a:t>
            </a:r>
            <a:r>
              <a:rPr lang="en-US" dirty="0" smtClean="0"/>
              <a:t> 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87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847" y="45251"/>
            <a:ext cx="4379867" cy="764646"/>
          </a:xfrm>
        </p:spPr>
        <p:txBody>
          <a:bodyPr/>
          <a:lstStyle/>
          <a:p>
            <a:r>
              <a:rPr lang="en-US" dirty="0" smtClean="0"/>
              <a:t>Flowchart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94" y="1001486"/>
            <a:ext cx="3585520" cy="5225143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874" y="156754"/>
            <a:ext cx="3434149" cy="620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70" y="1158240"/>
            <a:ext cx="9921260" cy="5018723"/>
          </a:xfrm>
        </p:spPr>
      </p:pic>
    </p:spTree>
    <p:extLst>
      <p:ext uri="{BB962C8B-B14F-4D97-AF65-F5344CB8AC3E}">
        <p14:creationId xmlns:p14="http://schemas.microsoft.com/office/powerpoint/2010/main" val="12956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74" y="914399"/>
            <a:ext cx="9564876" cy="5079683"/>
          </a:xfrm>
        </p:spPr>
      </p:pic>
    </p:spTree>
    <p:extLst>
      <p:ext uri="{BB962C8B-B14F-4D97-AF65-F5344CB8AC3E}">
        <p14:creationId xmlns:p14="http://schemas.microsoft.com/office/powerpoint/2010/main" val="34779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63" y="457526"/>
            <a:ext cx="8622651" cy="5211754"/>
          </a:xfrm>
        </p:spPr>
      </p:pic>
    </p:spTree>
    <p:extLst>
      <p:ext uri="{BB962C8B-B14F-4D97-AF65-F5344CB8AC3E}">
        <p14:creationId xmlns:p14="http://schemas.microsoft.com/office/powerpoint/2010/main" val="215990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48" y="1036319"/>
            <a:ext cx="10460903" cy="5140643"/>
          </a:xfrm>
        </p:spPr>
      </p:pic>
    </p:spTree>
    <p:extLst>
      <p:ext uri="{BB962C8B-B14F-4D97-AF65-F5344CB8AC3E}">
        <p14:creationId xmlns:p14="http://schemas.microsoft.com/office/powerpoint/2010/main" val="368628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r="19502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4" r="22064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0" r="27150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3" r="10753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0" b="36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403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5" b="3055"/>
          <a:stretch>
            <a:fillRect/>
          </a:stretch>
        </p:blipFill>
        <p:spPr>
          <a:xfrm>
            <a:off x="6712081" y="1360486"/>
            <a:ext cx="5479920" cy="36004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A904581F-8973-0C84-291E-542AFB439C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064DBEAB-3C67-BC6D-B59C-AC9B97F5F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vai </a:t>
            </a:r>
            <a:r>
              <a:rPr lang="en-US" dirty="0" err="1" smtClean="0"/>
              <a:t>trò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website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52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27981F-8DDB-4942-9095-1A301A930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9600" dirty="0" smtClean="0"/>
              <a:t>CẢM </a:t>
            </a:r>
            <a:r>
              <a:rPr lang="en-US" sz="9600" dirty="0"/>
              <a:t>ƠN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3DE8CBC-CC0F-41DD-9762-03FD26D3B0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64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B59C82-E165-4291-296C-0B6D296854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/>
              <a:t>T</a:t>
            </a:r>
            <a:r>
              <a:rPr lang="en-US" dirty="0" err="1" smtClean="0"/>
              <a:t>ài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1AB227C-F72B-0A3A-1BA0-B974084F35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XÂY DỰNG WEBSITE QUẢN LÝ PHÒNG KHÁM BỆNH TƯ NHÂN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0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D5534-7827-4BC2-AA37-164B475A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875" y="179570"/>
            <a:ext cx="10029565" cy="1655762"/>
          </a:xfrm>
        </p:spPr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ACE8DF-BE37-4B49-9A1D-4D0FC8ACB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566" y="1924595"/>
            <a:ext cx="10029565" cy="359664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Demo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35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111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Hiện</a:t>
            </a:r>
            <a:r>
              <a:rPr lang="en-US" dirty="0" smtClean="0"/>
              <a:t> nay, CNTT </a:t>
            </a:r>
            <a:r>
              <a:rPr lang="en-US" dirty="0" err="1" smtClean="0"/>
              <a:t>đang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rất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mẽ</a:t>
            </a:r>
            <a:r>
              <a:rPr lang="en-US" dirty="0" smtClean="0"/>
              <a:t>.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đang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err="1" smtClean="0"/>
              <a:t>o</a:t>
            </a:r>
            <a:r>
              <a:rPr lang="en-US" dirty="0" smtClean="0"/>
              <a:t> </a:t>
            </a:r>
            <a:r>
              <a:rPr lang="en-US" dirty="0" err="1" smtClean="0"/>
              <a:t>kỉ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tư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xuấ</a:t>
            </a:r>
            <a:r>
              <a:rPr lang="en-US" dirty="0" err="1" smtClean="0"/>
              <a:t>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do nhu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chăm</a:t>
            </a:r>
            <a:r>
              <a:rPr lang="en-US" dirty="0" smtClean="0"/>
              <a:t> </a:t>
            </a:r>
            <a:r>
              <a:rPr lang="en-US" dirty="0" err="1" smtClean="0"/>
              <a:t>sóc</a:t>
            </a:r>
            <a:r>
              <a:rPr lang="en-US" dirty="0" smtClean="0"/>
              <a:t> </a:t>
            </a:r>
            <a:r>
              <a:rPr lang="en-US" dirty="0" err="1" smtClean="0"/>
              <a:t>sức</a:t>
            </a:r>
            <a:r>
              <a:rPr lang="en-US" dirty="0" smtClean="0"/>
              <a:t> </a:t>
            </a:r>
            <a:r>
              <a:rPr lang="en-US" dirty="0" err="1" smtClean="0"/>
              <a:t>khỏe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cao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768498"/>
            <a:ext cx="4571273" cy="25713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1" y="3768498"/>
            <a:ext cx="3770753" cy="26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0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2743"/>
            <a:ext cx="10515600" cy="4914220"/>
          </a:xfrm>
        </p:spPr>
        <p:txBody>
          <a:bodyPr/>
          <a:lstStyle/>
          <a:p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“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Website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Tư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”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đem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tiện</a:t>
            </a:r>
            <a:r>
              <a:rPr lang="en-US" dirty="0" smtClean="0"/>
              <a:t> </a:t>
            </a:r>
            <a:r>
              <a:rPr lang="en-US" dirty="0" err="1" smtClean="0"/>
              <a:t>lợi</a:t>
            </a:r>
            <a:r>
              <a:rPr lang="en-US" dirty="0" smtClean="0"/>
              <a:t>,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nhanh </a:t>
            </a:r>
            <a:r>
              <a:rPr lang="en-US" dirty="0" err="1" smtClean="0"/>
              <a:t>chóng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tư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trong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kỷ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8" y="2934786"/>
            <a:ext cx="4990012" cy="33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Lịch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website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mắc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lỗi</a:t>
            </a:r>
            <a:r>
              <a:rPr lang="en-US" dirty="0" smtClean="0"/>
              <a:t>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load </a:t>
            </a:r>
            <a:r>
              <a:rPr lang="en-US" dirty="0" err="1" smtClean="0"/>
              <a:t>chậm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r>
              <a:rPr lang="en-US" dirty="0" smtClean="0"/>
              <a:t> thanh </a:t>
            </a:r>
            <a:r>
              <a:rPr lang="en-US" dirty="0" err="1" smtClean="0"/>
              <a:t>toán</a:t>
            </a:r>
            <a:r>
              <a:rPr lang="en-US" dirty="0" smtClean="0"/>
              <a:t> 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xem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mình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4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khi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website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sau 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Giao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thanh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cho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bác</a:t>
            </a:r>
            <a:r>
              <a:rPr lang="en-US" dirty="0" smtClean="0"/>
              <a:t> </a:t>
            </a:r>
            <a:r>
              <a:rPr lang="en-US" dirty="0" err="1" smtClean="0"/>
              <a:t>sĩ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nhanh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quyền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mình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432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+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vãng</a:t>
            </a:r>
            <a:r>
              <a:rPr lang="en-US" dirty="0" smtClean="0"/>
              <a:t> lai</a:t>
            </a:r>
          </a:p>
          <a:p>
            <a:r>
              <a:rPr lang="en-US" dirty="0"/>
              <a:t>	</a:t>
            </a:r>
            <a:r>
              <a:rPr lang="en-US" dirty="0" smtClean="0"/>
              <a:t>+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+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+ </a:t>
            </a:r>
            <a:r>
              <a:rPr lang="en-US" dirty="0" err="1" smtClean="0"/>
              <a:t>Bác</a:t>
            </a:r>
            <a:r>
              <a:rPr lang="en-US" dirty="0" smtClean="0"/>
              <a:t> </a:t>
            </a:r>
            <a:r>
              <a:rPr lang="en-US" dirty="0" err="1" smtClean="0"/>
              <a:t>sĩ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634" y="2508477"/>
            <a:ext cx="6521753" cy="366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6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005"/>
            <a:ext cx="5466806" cy="63010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01" y="1306285"/>
            <a:ext cx="5450693" cy="461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4462</TotalTime>
  <Words>313</Words>
  <Application>Microsoft Office PowerPoint</Application>
  <PresentationFormat>Widescreen</PresentationFormat>
  <Paragraphs>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Barlow</vt:lpstr>
      <vt:lpstr>K2D</vt:lpstr>
      <vt:lpstr>Readex Pro</vt:lpstr>
      <vt:lpstr>Arial</vt:lpstr>
      <vt:lpstr>Wingdings</vt:lpstr>
      <vt:lpstr>Calibri</vt:lpstr>
      <vt:lpstr>Office Theme</vt:lpstr>
      <vt:lpstr>BÁO CÁO BẢO VỆ LUẬN VĂN</vt:lpstr>
      <vt:lpstr>Đề Tài </vt:lpstr>
      <vt:lpstr>Nội Dung Báo Cáo</vt:lpstr>
      <vt:lpstr>Giới Thiệu Đề Tài</vt:lpstr>
      <vt:lpstr>Giới Thiệu Đề Tài</vt:lpstr>
      <vt:lpstr>Lịch Sử Giải Quyết Vấn Đề</vt:lpstr>
      <vt:lpstr>Yêu Cầu Cần Đạt</vt:lpstr>
      <vt:lpstr>Thiết kế và giải pháp</vt:lpstr>
      <vt:lpstr>Thiết Kế và Giải Pháp</vt:lpstr>
      <vt:lpstr>Flowchart</vt:lpstr>
      <vt:lpstr>Kết Quả Đạt Được</vt:lpstr>
      <vt:lpstr>PowerPoint Presentation</vt:lpstr>
      <vt:lpstr>PowerPoint Presentation</vt:lpstr>
      <vt:lpstr>PowerPoint Presentation</vt:lpstr>
      <vt:lpstr>PowerPoint Presentation</vt:lpstr>
      <vt:lpstr>Demo chương trình</vt:lpstr>
      <vt:lpstr>CẢM ƠN</vt:lpstr>
    </vt:vector>
  </TitlesOfParts>
  <Company>Can Tho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PowerPointTemplate_Blank</dc:title>
  <dc:creator>CTU Media</dc:creator>
  <cp:lastModifiedBy>Microsoft account</cp:lastModifiedBy>
  <cp:revision>235</cp:revision>
  <dcterms:created xsi:type="dcterms:W3CDTF">2022-07-01T08:15:51Z</dcterms:created>
  <dcterms:modified xsi:type="dcterms:W3CDTF">2024-12-06T00:22:31Z</dcterms:modified>
</cp:coreProperties>
</file>